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7" r:id="rId1"/>
  </p:sldMasterIdLst>
  <p:notesMasterIdLst>
    <p:notesMasterId r:id="rId14"/>
  </p:notesMasterIdLst>
  <p:sldIdLst>
    <p:sldId id="276" r:id="rId2"/>
    <p:sldId id="284" r:id="rId3"/>
    <p:sldId id="259" r:id="rId4"/>
    <p:sldId id="277" r:id="rId5"/>
    <p:sldId id="278" r:id="rId6"/>
    <p:sldId id="279" r:id="rId7"/>
    <p:sldId id="280" r:id="rId8"/>
    <p:sldId id="281" r:id="rId9"/>
    <p:sldId id="282" r:id="rId10"/>
    <p:sldId id="285" r:id="rId11"/>
    <p:sldId id="286" r:id="rId12"/>
    <p:sldId id="283" r:id="rId13"/>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0ED"/>
    <a:srgbClr val="BAE18F"/>
    <a:srgbClr val="76B531"/>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1F76D4-AF49-46D4-B1D2-BB36B2694F26}" type="datetimeFigureOut">
              <a:rPr lang="en-US" smtClean="0"/>
              <a:t>4/1/2026</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597E3A-AF9B-4DF7-8BC3-E4208E8D08DC}" type="slidenum">
              <a:rPr lang="en-US" smtClean="0"/>
              <a:t>‹#›</a:t>
            </a:fld>
            <a:endParaRPr lang="en-US"/>
          </a:p>
        </p:txBody>
      </p:sp>
    </p:spTree>
    <p:extLst>
      <p:ext uri="{BB962C8B-B14F-4D97-AF65-F5344CB8AC3E}">
        <p14:creationId xmlns:p14="http://schemas.microsoft.com/office/powerpoint/2010/main" val="2872043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4" descr="sunu">
            <a:extLst>
              <a:ext uri="{FF2B5EF4-FFF2-40B4-BE49-F238E27FC236}">
                <a16:creationId xmlns:a16="http://schemas.microsoft.com/office/drawing/2014/main" id="{7487D298-1B85-4809-8876-81D3304E2AC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id="{BC37AB5C-7F07-47D8-A788-722AAEF2B7EA}"/>
              </a:ext>
            </a:extLst>
          </p:cNvPr>
          <p:cNvSpPr>
            <a:spLocks noGrp="1"/>
          </p:cNvSpPr>
          <p:nvPr>
            <p:ph type="ctrTitle"/>
          </p:nvPr>
        </p:nvSpPr>
        <p:spPr>
          <a:xfrm>
            <a:off x="1143000" y="1122363"/>
            <a:ext cx="6858000" cy="2387600"/>
          </a:xfrm>
        </p:spPr>
        <p:txBody>
          <a:bodyPr anchor="b"/>
          <a:lstStyle>
            <a:lvl1pPr algn="ctr">
              <a:defRPr sz="6000"/>
            </a:lvl1pPr>
          </a:lstStyle>
          <a:p>
            <a:r>
              <a:rPr lang="en-GB"/>
              <a:t>Click to edit Master title style</a:t>
            </a:r>
            <a:endParaRPr lang="tr-TR"/>
          </a:p>
        </p:txBody>
      </p:sp>
      <p:sp>
        <p:nvSpPr>
          <p:cNvPr id="3" name="Alt Başlık 2">
            <a:extLst>
              <a:ext uri="{FF2B5EF4-FFF2-40B4-BE49-F238E27FC236}">
                <a16:creationId xmlns:a16="http://schemas.microsoft.com/office/drawing/2014/main" id="{E335F604-7929-4CDE-8A84-087B8DAF0D5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tr-TR"/>
          </a:p>
        </p:txBody>
      </p:sp>
      <p:sp>
        <p:nvSpPr>
          <p:cNvPr id="4" name="Veri Yer Tutucusu 3">
            <a:extLst>
              <a:ext uri="{FF2B5EF4-FFF2-40B4-BE49-F238E27FC236}">
                <a16:creationId xmlns:a16="http://schemas.microsoft.com/office/drawing/2014/main" id="{2D46F884-D715-4ED2-875E-08FBCF8ADFA7}"/>
              </a:ext>
            </a:extLst>
          </p:cNvPr>
          <p:cNvSpPr>
            <a:spLocks noGrp="1"/>
          </p:cNvSpPr>
          <p:nvPr>
            <p:ph type="dt" sz="half" idx="10"/>
          </p:nvPr>
        </p:nvSpPr>
        <p:spPr/>
        <p:txBody>
          <a:bodyPr/>
          <a:lstStyle>
            <a:lvl1pPr>
              <a:defRPr/>
            </a:lvl1pPr>
          </a:lstStyle>
          <a:p>
            <a:fld id="{794A1B0B-50D6-4488-AC4F-6388F37DEC34}" type="datetime1">
              <a:rPr lang="en-US" smtClean="0"/>
              <a:t>4/1/2026</a:t>
            </a:fld>
            <a:endParaRPr lang="en-US" dirty="0"/>
          </a:p>
        </p:txBody>
      </p:sp>
      <p:sp>
        <p:nvSpPr>
          <p:cNvPr id="5" name="Alt Bilgi Yer Tutucusu 4">
            <a:extLst>
              <a:ext uri="{FF2B5EF4-FFF2-40B4-BE49-F238E27FC236}">
                <a16:creationId xmlns:a16="http://schemas.microsoft.com/office/drawing/2014/main" id="{A4BE28AE-7438-4147-A44D-FD6BBB5AF783}"/>
              </a:ext>
            </a:extLst>
          </p:cNvPr>
          <p:cNvSpPr>
            <a:spLocks noGrp="1"/>
          </p:cNvSpPr>
          <p:nvPr>
            <p:ph type="ftr" sz="quarter" idx="11"/>
          </p:nvPr>
        </p:nvSpPr>
        <p:spPr/>
        <p:txBody>
          <a:bodyPr/>
          <a:lstStyle>
            <a:lvl1pPr>
              <a:defRPr/>
            </a:lvl1pPr>
          </a:lstStyle>
          <a:p>
            <a:endParaRPr lang="en-US" dirty="0"/>
          </a:p>
        </p:txBody>
      </p:sp>
      <p:sp>
        <p:nvSpPr>
          <p:cNvPr id="6" name="Slayt Numarası Yer Tutucusu 5">
            <a:extLst>
              <a:ext uri="{FF2B5EF4-FFF2-40B4-BE49-F238E27FC236}">
                <a16:creationId xmlns:a16="http://schemas.microsoft.com/office/drawing/2014/main" id="{FF8D3C9B-FEDD-4309-A91C-9CA1AC6827F8}"/>
              </a:ext>
            </a:extLst>
          </p:cNvPr>
          <p:cNvSpPr>
            <a:spLocks noGrp="1"/>
          </p:cNvSpPr>
          <p:nvPr>
            <p:ph type="sldNum" sz="quarter" idx="12"/>
          </p:nvPr>
        </p:nvSpPr>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4982120"/>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4" descr="sunu">
            <a:extLst>
              <a:ext uri="{FF2B5EF4-FFF2-40B4-BE49-F238E27FC236}">
                <a16:creationId xmlns:a16="http://schemas.microsoft.com/office/drawing/2014/main" id="{88F26E1D-B5D5-467D-A732-7F9CA8F46E2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id="{2D9801B3-D8C9-443D-AFA1-C8E352C699AD}"/>
              </a:ext>
            </a:extLst>
          </p:cNvPr>
          <p:cNvSpPr>
            <a:spLocks noGrp="1"/>
          </p:cNvSpPr>
          <p:nvPr>
            <p:ph type="title"/>
          </p:nvPr>
        </p:nvSpPr>
        <p:spPr/>
        <p:txBody>
          <a:bodyPr/>
          <a:lstStyle/>
          <a:p>
            <a:r>
              <a:rPr lang="en-GB"/>
              <a:t>Click to edit Master title style</a:t>
            </a:r>
            <a:endParaRPr lang="tr-TR"/>
          </a:p>
        </p:txBody>
      </p:sp>
      <p:sp>
        <p:nvSpPr>
          <p:cNvPr id="3" name="Dikey Metin Yer Tutucusu 2">
            <a:extLst>
              <a:ext uri="{FF2B5EF4-FFF2-40B4-BE49-F238E27FC236}">
                <a16:creationId xmlns:a16="http://schemas.microsoft.com/office/drawing/2014/main" id="{9212BA58-6D5E-45A1-8BB2-B58B764336DF}"/>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tr-TR"/>
          </a:p>
        </p:txBody>
      </p:sp>
      <p:sp>
        <p:nvSpPr>
          <p:cNvPr id="4" name="Veri Yer Tutucusu 3">
            <a:extLst>
              <a:ext uri="{FF2B5EF4-FFF2-40B4-BE49-F238E27FC236}">
                <a16:creationId xmlns:a16="http://schemas.microsoft.com/office/drawing/2014/main" id="{FD7FAAEB-FF59-4AF9-B9AB-AEEDBF0FA107}"/>
              </a:ext>
            </a:extLst>
          </p:cNvPr>
          <p:cNvSpPr>
            <a:spLocks noGrp="1"/>
          </p:cNvSpPr>
          <p:nvPr>
            <p:ph type="dt" sz="half" idx="10"/>
          </p:nvPr>
        </p:nvSpPr>
        <p:spPr/>
        <p:txBody>
          <a:bodyPr/>
          <a:lstStyle>
            <a:lvl1pPr>
              <a:defRPr/>
            </a:lvl1pPr>
          </a:lstStyle>
          <a:p>
            <a:fld id="{794A1B0B-50D6-4488-AC4F-6388F37DEC34}" type="datetime1">
              <a:rPr lang="en-US" smtClean="0"/>
              <a:t>4/1/2026</a:t>
            </a:fld>
            <a:endParaRPr lang="en-US" dirty="0"/>
          </a:p>
        </p:txBody>
      </p:sp>
      <p:sp>
        <p:nvSpPr>
          <p:cNvPr id="5" name="Alt Bilgi Yer Tutucusu 4">
            <a:extLst>
              <a:ext uri="{FF2B5EF4-FFF2-40B4-BE49-F238E27FC236}">
                <a16:creationId xmlns:a16="http://schemas.microsoft.com/office/drawing/2014/main" id="{6A03263D-EBFC-4F3E-85B8-443336C1AA6C}"/>
              </a:ext>
            </a:extLst>
          </p:cNvPr>
          <p:cNvSpPr>
            <a:spLocks noGrp="1"/>
          </p:cNvSpPr>
          <p:nvPr>
            <p:ph type="ftr" sz="quarter" idx="11"/>
          </p:nvPr>
        </p:nvSpPr>
        <p:spPr/>
        <p:txBody>
          <a:bodyPr/>
          <a:lstStyle>
            <a:lvl1pPr>
              <a:defRPr/>
            </a:lvl1pPr>
          </a:lstStyle>
          <a:p>
            <a:endParaRPr lang="en-US" dirty="0"/>
          </a:p>
        </p:txBody>
      </p:sp>
      <p:sp>
        <p:nvSpPr>
          <p:cNvPr id="6" name="Slayt Numarası Yer Tutucusu 5">
            <a:extLst>
              <a:ext uri="{FF2B5EF4-FFF2-40B4-BE49-F238E27FC236}">
                <a16:creationId xmlns:a16="http://schemas.microsoft.com/office/drawing/2014/main" id="{65D55F20-03AF-4AD6-857E-596F2A931DB3}"/>
              </a:ext>
            </a:extLst>
          </p:cNvPr>
          <p:cNvSpPr>
            <a:spLocks noGrp="1"/>
          </p:cNvSpPr>
          <p:nvPr>
            <p:ph type="sldNum" sz="quarter" idx="12"/>
          </p:nvPr>
        </p:nvSpPr>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917844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4" descr="sunu">
            <a:extLst>
              <a:ext uri="{FF2B5EF4-FFF2-40B4-BE49-F238E27FC236}">
                <a16:creationId xmlns:a16="http://schemas.microsoft.com/office/drawing/2014/main" id="{5C8FEA4F-139E-4BFA-9857-260A0F744E7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Dikey Başlık 1">
            <a:extLst>
              <a:ext uri="{FF2B5EF4-FFF2-40B4-BE49-F238E27FC236}">
                <a16:creationId xmlns:a16="http://schemas.microsoft.com/office/drawing/2014/main" id="{F60D4DFA-8B07-484B-89F1-D97C917C1B9D}"/>
              </a:ext>
            </a:extLst>
          </p:cNvPr>
          <p:cNvSpPr>
            <a:spLocks noGrp="1"/>
          </p:cNvSpPr>
          <p:nvPr>
            <p:ph type="title" orient="vert"/>
          </p:nvPr>
        </p:nvSpPr>
        <p:spPr>
          <a:xfrm>
            <a:off x="6629400" y="274638"/>
            <a:ext cx="2057400" cy="5851525"/>
          </a:xfrm>
        </p:spPr>
        <p:txBody>
          <a:bodyPr vert="eaVert"/>
          <a:lstStyle/>
          <a:p>
            <a:r>
              <a:rPr lang="en-GB"/>
              <a:t>Click to edit Master title style</a:t>
            </a:r>
            <a:endParaRPr lang="tr-TR"/>
          </a:p>
        </p:txBody>
      </p:sp>
      <p:sp>
        <p:nvSpPr>
          <p:cNvPr id="3" name="Dikey Metin Yer Tutucusu 2">
            <a:extLst>
              <a:ext uri="{FF2B5EF4-FFF2-40B4-BE49-F238E27FC236}">
                <a16:creationId xmlns:a16="http://schemas.microsoft.com/office/drawing/2014/main" id="{6407E197-D18E-4AAA-98CB-38D89A2A056D}"/>
              </a:ext>
            </a:extLst>
          </p:cNvPr>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tr-TR"/>
          </a:p>
        </p:txBody>
      </p:sp>
      <p:sp>
        <p:nvSpPr>
          <p:cNvPr id="4" name="Veri Yer Tutucusu 3">
            <a:extLst>
              <a:ext uri="{FF2B5EF4-FFF2-40B4-BE49-F238E27FC236}">
                <a16:creationId xmlns:a16="http://schemas.microsoft.com/office/drawing/2014/main" id="{B0C9DE15-502A-4510-8FD4-702426956D5B}"/>
              </a:ext>
            </a:extLst>
          </p:cNvPr>
          <p:cNvSpPr>
            <a:spLocks noGrp="1"/>
          </p:cNvSpPr>
          <p:nvPr>
            <p:ph type="dt" sz="half" idx="10"/>
          </p:nvPr>
        </p:nvSpPr>
        <p:spPr/>
        <p:txBody>
          <a:bodyPr/>
          <a:lstStyle>
            <a:lvl1pPr>
              <a:defRPr/>
            </a:lvl1pPr>
          </a:lstStyle>
          <a:p>
            <a:fld id="{794A1B0B-50D6-4488-AC4F-6388F37DEC34}" type="datetime1">
              <a:rPr lang="en-US" smtClean="0"/>
              <a:t>4/1/2026</a:t>
            </a:fld>
            <a:endParaRPr lang="en-US" dirty="0"/>
          </a:p>
        </p:txBody>
      </p:sp>
      <p:sp>
        <p:nvSpPr>
          <p:cNvPr id="5" name="Alt Bilgi Yer Tutucusu 4">
            <a:extLst>
              <a:ext uri="{FF2B5EF4-FFF2-40B4-BE49-F238E27FC236}">
                <a16:creationId xmlns:a16="http://schemas.microsoft.com/office/drawing/2014/main" id="{AF428F35-1D3B-46A8-B02C-CB5D1125A4A0}"/>
              </a:ext>
            </a:extLst>
          </p:cNvPr>
          <p:cNvSpPr>
            <a:spLocks noGrp="1"/>
          </p:cNvSpPr>
          <p:nvPr>
            <p:ph type="ftr" sz="quarter" idx="11"/>
          </p:nvPr>
        </p:nvSpPr>
        <p:spPr/>
        <p:txBody>
          <a:bodyPr/>
          <a:lstStyle>
            <a:lvl1pPr>
              <a:defRPr/>
            </a:lvl1pPr>
          </a:lstStyle>
          <a:p>
            <a:endParaRPr lang="en-US" dirty="0"/>
          </a:p>
        </p:txBody>
      </p:sp>
      <p:sp>
        <p:nvSpPr>
          <p:cNvPr id="6" name="Slayt Numarası Yer Tutucusu 5">
            <a:extLst>
              <a:ext uri="{FF2B5EF4-FFF2-40B4-BE49-F238E27FC236}">
                <a16:creationId xmlns:a16="http://schemas.microsoft.com/office/drawing/2014/main" id="{4DCC5110-F755-4AD6-805D-EAA8F7CED855}"/>
              </a:ext>
            </a:extLst>
          </p:cNvPr>
          <p:cNvSpPr>
            <a:spLocks noGrp="1"/>
          </p:cNvSpPr>
          <p:nvPr>
            <p:ph type="sldNum" sz="quarter" idx="12"/>
          </p:nvPr>
        </p:nvSpPr>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23188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4" descr="sunu">
            <a:extLst>
              <a:ext uri="{FF2B5EF4-FFF2-40B4-BE49-F238E27FC236}">
                <a16:creationId xmlns:a16="http://schemas.microsoft.com/office/drawing/2014/main" id="{9B78E955-A148-4354-AE04-7503133F735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id="{42D4F82A-8FE9-41CF-A790-97BBBD58FF37}"/>
              </a:ext>
            </a:extLst>
          </p:cNvPr>
          <p:cNvSpPr>
            <a:spLocks noGrp="1"/>
          </p:cNvSpPr>
          <p:nvPr>
            <p:ph type="title"/>
          </p:nvPr>
        </p:nvSpPr>
        <p:spPr/>
        <p:txBody>
          <a:bodyPr/>
          <a:lstStyle/>
          <a:p>
            <a:r>
              <a:rPr lang="en-GB"/>
              <a:t>Click to edit Master title style</a:t>
            </a:r>
            <a:endParaRPr lang="tr-TR"/>
          </a:p>
        </p:txBody>
      </p:sp>
      <p:sp>
        <p:nvSpPr>
          <p:cNvPr id="3" name="İçerik Yer Tutucusu 2">
            <a:extLst>
              <a:ext uri="{FF2B5EF4-FFF2-40B4-BE49-F238E27FC236}">
                <a16:creationId xmlns:a16="http://schemas.microsoft.com/office/drawing/2014/main" id="{16F19FC7-2638-4BB7-A0CC-8A82FB88728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tr-TR"/>
          </a:p>
        </p:txBody>
      </p:sp>
      <p:sp>
        <p:nvSpPr>
          <p:cNvPr id="4" name="Veri Yer Tutucusu 3">
            <a:extLst>
              <a:ext uri="{FF2B5EF4-FFF2-40B4-BE49-F238E27FC236}">
                <a16:creationId xmlns:a16="http://schemas.microsoft.com/office/drawing/2014/main" id="{DA90686B-8279-46FB-B41F-E98E2231DC81}"/>
              </a:ext>
            </a:extLst>
          </p:cNvPr>
          <p:cNvSpPr>
            <a:spLocks noGrp="1"/>
          </p:cNvSpPr>
          <p:nvPr>
            <p:ph type="dt" sz="half" idx="10"/>
          </p:nvPr>
        </p:nvSpPr>
        <p:spPr/>
        <p:txBody>
          <a:bodyPr/>
          <a:lstStyle>
            <a:lvl1pPr>
              <a:defRPr/>
            </a:lvl1pPr>
          </a:lstStyle>
          <a:p>
            <a:fld id="{794A1B0B-50D6-4488-AC4F-6388F37DEC34}" type="datetime1">
              <a:rPr lang="en-US" smtClean="0"/>
              <a:t>4/1/2026</a:t>
            </a:fld>
            <a:endParaRPr lang="en-US" dirty="0"/>
          </a:p>
        </p:txBody>
      </p:sp>
      <p:sp>
        <p:nvSpPr>
          <p:cNvPr id="5" name="Alt Bilgi Yer Tutucusu 4">
            <a:extLst>
              <a:ext uri="{FF2B5EF4-FFF2-40B4-BE49-F238E27FC236}">
                <a16:creationId xmlns:a16="http://schemas.microsoft.com/office/drawing/2014/main" id="{9FDBFD0C-237B-4504-989F-BF2E7774E579}"/>
              </a:ext>
            </a:extLst>
          </p:cNvPr>
          <p:cNvSpPr>
            <a:spLocks noGrp="1"/>
          </p:cNvSpPr>
          <p:nvPr>
            <p:ph type="ftr" sz="quarter" idx="11"/>
          </p:nvPr>
        </p:nvSpPr>
        <p:spPr/>
        <p:txBody>
          <a:bodyPr/>
          <a:lstStyle>
            <a:lvl1pPr>
              <a:defRPr/>
            </a:lvl1pPr>
          </a:lstStyle>
          <a:p>
            <a:endParaRPr lang="en-US" dirty="0"/>
          </a:p>
        </p:txBody>
      </p:sp>
      <p:sp>
        <p:nvSpPr>
          <p:cNvPr id="6" name="Slayt Numarası Yer Tutucusu 5">
            <a:extLst>
              <a:ext uri="{FF2B5EF4-FFF2-40B4-BE49-F238E27FC236}">
                <a16:creationId xmlns:a16="http://schemas.microsoft.com/office/drawing/2014/main" id="{58678693-2296-4922-804D-9180843CA3E7}"/>
              </a:ext>
            </a:extLst>
          </p:cNvPr>
          <p:cNvSpPr>
            <a:spLocks noGrp="1"/>
          </p:cNvSpPr>
          <p:nvPr>
            <p:ph type="sldNum" sz="quarter" idx="12"/>
          </p:nvPr>
        </p:nvSpPr>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3860501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4" descr="sunu">
            <a:extLst>
              <a:ext uri="{FF2B5EF4-FFF2-40B4-BE49-F238E27FC236}">
                <a16:creationId xmlns:a16="http://schemas.microsoft.com/office/drawing/2014/main" id="{44F11540-A512-4E5B-A3F1-95331763FF8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id="{747B5DBF-EBBA-480D-A9DC-A7E1021486F1}"/>
              </a:ext>
            </a:extLst>
          </p:cNvPr>
          <p:cNvSpPr>
            <a:spLocks noGrp="1"/>
          </p:cNvSpPr>
          <p:nvPr>
            <p:ph type="title"/>
          </p:nvPr>
        </p:nvSpPr>
        <p:spPr>
          <a:xfrm>
            <a:off x="623888" y="1709738"/>
            <a:ext cx="7886700" cy="2852737"/>
          </a:xfrm>
        </p:spPr>
        <p:txBody>
          <a:bodyPr anchor="b"/>
          <a:lstStyle>
            <a:lvl1pPr>
              <a:defRPr sz="6000"/>
            </a:lvl1pPr>
          </a:lstStyle>
          <a:p>
            <a:r>
              <a:rPr lang="en-GB"/>
              <a:t>Click to edit Master title style</a:t>
            </a:r>
            <a:endParaRPr lang="tr-TR"/>
          </a:p>
        </p:txBody>
      </p:sp>
      <p:sp>
        <p:nvSpPr>
          <p:cNvPr id="3" name="Metin Yer Tutucusu 2">
            <a:extLst>
              <a:ext uri="{FF2B5EF4-FFF2-40B4-BE49-F238E27FC236}">
                <a16:creationId xmlns:a16="http://schemas.microsoft.com/office/drawing/2014/main" id="{1C006CE3-0AD1-413F-909C-F58E44CAEEB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GB"/>
              <a:t>Click to edit Master text styles</a:t>
            </a:r>
          </a:p>
        </p:txBody>
      </p:sp>
      <p:sp>
        <p:nvSpPr>
          <p:cNvPr id="4" name="Veri Yer Tutucusu 3">
            <a:extLst>
              <a:ext uri="{FF2B5EF4-FFF2-40B4-BE49-F238E27FC236}">
                <a16:creationId xmlns:a16="http://schemas.microsoft.com/office/drawing/2014/main" id="{4EB13188-DE1D-4E11-8057-0402AED49731}"/>
              </a:ext>
            </a:extLst>
          </p:cNvPr>
          <p:cNvSpPr>
            <a:spLocks noGrp="1"/>
          </p:cNvSpPr>
          <p:nvPr>
            <p:ph type="dt" sz="half" idx="10"/>
          </p:nvPr>
        </p:nvSpPr>
        <p:spPr/>
        <p:txBody>
          <a:bodyPr/>
          <a:lstStyle>
            <a:lvl1pPr>
              <a:defRPr/>
            </a:lvl1pPr>
          </a:lstStyle>
          <a:p>
            <a:fld id="{794A1B0B-50D6-4488-AC4F-6388F37DEC34}" type="datetime1">
              <a:rPr lang="en-US" smtClean="0"/>
              <a:t>4/1/2026</a:t>
            </a:fld>
            <a:endParaRPr lang="en-US" dirty="0"/>
          </a:p>
        </p:txBody>
      </p:sp>
      <p:sp>
        <p:nvSpPr>
          <p:cNvPr id="5" name="Alt Bilgi Yer Tutucusu 4">
            <a:extLst>
              <a:ext uri="{FF2B5EF4-FFF2-40B4-BE49-F238E27FC236}">
                <a16:creationId xmlns:a16="http://schemas.microsoft.com/office/drawing/2014/main" id="{E74A2D2F-79BB-400E-AA0F-B8760CBC77BA}"/>
              </a:ext>
            </a:extLst>
          </p:cNvPr>
          <p:cNvSpPr>
            <a:spLocks noGrp="1"/>
          </p:cNvSpPr>
          <p:nvPr>
            <p:ph type="ftr" sz="quarter" idx="11"/>
          </p:nvPr>
        </p:nvSpPr>
        <p:spPr/>
        <p:txBody>
          <a:bodyPr/>
          <a:lstStyle>
            <a:lvl1pPr>
              <a:defRPr/>
            </a:lvl1pPr>
          </a:lstStyle>
          <a:p>
            <a:endParaRPr lang="en-US" dirty="0"/>
          </a:p>
        </p:txBody>
      </p:sp>
      <p:sp>
        <p:nvSpPr>
          <p:cNvPr id="6" name="Slayt Numarası Yer Tutucusu 5">
            <a:extLst>
              <a:ext uri="{FF2B5EF4-FFF2-40B4-BE49-F238E27FC236}">
                <a16:creationId xmlns:a16="http://schemas.microsoft.com/office/drawing/2014/main" id="{769E4D60-8FE9-4979-A580-405515C0EAF7}"/>
              </a:ext>
            </a:extLst>
          </p:cNvPr>
          <p:cNvSpPr>
            <a:spLocks noGrp="1"/>
          </p:cNvSpPr>
          <p:nvPr>
            <p:ph type="sldNum" sz="quarter" idx="12"/>
          </p:nvPr>
        </p:nvSpPr>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4523372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4" descr="sunu">
            <a:extLst>
              <a:ext uri="{FF2B5EF4-FFF2-40B4-BE49-F238E27FC236}">
                <a16:creationId xmlns:a16="http://schemas.microsoft.com/office/drawing/2014/main" id="{CCAFC7C3-4533-4FB6-8C78-99A4DB9E3D7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id="{30FE0336-BADE-47BD-BE6A-990E6F66DC40}"/>
              </a:ext>
            </a:extLst>
          </p:cNvPr>
          <p:cNvSpPr>
            <a:spLocks noGrp="1"/>
          </p:cNvSpPr>
          <p:nvPr>
            <p:ph type="title"/>
          </p:nvPr>
        </p:nvSpPr>
        <p:spPr/>
        <p:txBody>
          <a:bodyPr/>
          <a:lstStyle/>
          <a:p>
            <a:r>
              <a:rPr lang="en-GB"/>
              <a:t>Click to edit Master title style</a:t>
            </a:r>
            <a:endParaRPr lang="tr-TR"/>
          </a:p>
        </p:txBody>
      </p:sp>
      <p:sp>
        <p:nvSpPr>
          <p:cNvPr id="3" name="İçerik Yer Tutucusu 2">
            <a:extLst>
              <a:ext uri="{FF2B5EF4-FFF2-40B4-BE49-F238E27FC236}">
                <a16:creationId xmlns:a16="http://schemas.microsoft.com/office/drawing/2014/main" id="{3F923556-F8E4-4F08-A1F2-94F024C0FCA6}"/>
              </a:ext>
            </a:extLst>
          </p:cNvPr>
          <p:cNvSpPr>
            <a:spLocks noGrp="1"/>
          </p:cNvSpPr>
          <p:nvPr>
            <p:ph sz="half" idx="1"/>
          </p:nvPr>
        </p:nvSpPr>
        <p:spPr>
          <a:xfrm>
            <a:off x="457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tr-TR"/>
          </a:p>
        </p:txBody>
      </p:sp>
      <p:sp>
        <p:nvSpPr>
          <p:cNvPr id="4" name="İçerik Yer Tutucusu 3">
            <a:extLst>
              <a:ext uri="{FF2B5EF4-FFF2-40B4-BE49-F238E27FC236}">
                <a16:creationId xmlns:a16="http://schemas.microsoft.com/office/drawing/2014/main" id="{A3FB7E4D-A16F-488A-B333-8301C72390D0}"/>
              </a:ext>
            </a:extLst>
          </p:cNvPr>
          <p:cNvSpPr>
            <a:spLocks noGrp="1"/>
          </p:cNvSpPr>
          <p:nvPr>
            <p:ph sz="half" idx="2"/>
          </p:nvPr>
        </p:nvSpPr>
        <p:spPr>
          <a:xfrm>
            <a:off x="4648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tr-TR"/>
          </a:p>
        </p:txBody>
      </p:sp>
      <p:sp>
        <p:nvSpPr>
          <p:cNvPr id="5" name="Veri Yer Tutucusu 4">
            <a:extLst>
              <a:ext uri="{FF2B5EF4-FFF2-40B4-BE49-F238E27FC236}">
                <a16:creationId xmlns:a16="http://schemas.microsoft.com/office/drawing/2014/main" id="{59A7BDA5-F376-4683-8C4B-CD8AFEAE35DB}"/>
              </a:ext>
            </a:extLst>
          </p:cNvPr>
          <p:cNvSpPr>
            <a:spLocks noGrp="1"/>
          </p:cNvSpPr>
          <p:nvPr>
            <p:ph type="dt" sz="half" idx="10"/>
          </p:nvPr>
        </p:nvSpPr>
        <p:spPr/>
        <p:txBody>
          <a:bodyPr/>
          <a:lstStyle>
            <a:lvl1pPr>
              <a:defRPr/>
            </a:lvl1pPr>
          </a:lstStyle>
          <a:p>
            <a:fld id="{794A1B0B-50D6-4488-AC4F-6388F37DEC34}" type="datetime1">
              <a:rPr lang="en-US" smtClean="0"/>
              <a:t>4/1/2026</a:t>
            </a:fld>
            <a:endParaRPr lang="en-US" dirty="0"/>
          </a:p>
        </p:txBody>
      </p:sp>
      <p:sp>
        <p:nvSpPr>
          <p:cNvPr id="6" name="Alt Bilgi Yer Tutucusu 5">
            <a:extLst>
              <a:ext uri="{FF2B5EF4-FFF2-40B4-BE49-F238E27FC236}">
                <a16:creationId xmlns:a16="http://schemas.microsoft.com/office/drawing/2014/main" id="{15C91FAC-9B81-4CA7-A8E8-8F116CFF90BA}"/>
              </a:ext>
            </a:extLst>
          </p:cNvPr>
          <p:cNvSpPr>
            <a:spLocks noGrp="1"/>
          </p:cNvSpPr>
          <p:nvPr>
            <p:ph type="ftr" sz="quarter" idx="11"/>
          </p:nvPr>
        </p:nvSpPr>
        <p:spPr/>
        <p:txBody>
          <a:bodyPr/>
          <a:lstStyle>
            <a:lvl1pPr>
              <a:defRPr/>
            </a:lvl1pPr>
          </a:lstStyle>
          <a:p>
            <a:endParaRPr lang="en-US" dirty="0"/>
          </a:p>
        </p:txBody>
      </p:sp>
      <p:sp>
        <p:nvSpPr>
          <p:cNvPr id="7" name="Slayt Numarası Yer Tutucusu 6">
            <a:extLst>
              <a:ext uri="{FF2B5EF4-FFF2-40B4-BE49-F238E27FC236}">
                <a16:creationId xmlns:a16="http://schemas.microsoft.com/office/drawing/2014/main" id="{2C3AE39E-7FA5-490C-9137-88B17FB40CCB}"/>
              </a:ext>
            </a:extLst>
          </p:cNvPr>
          <p:cNvSpPr>
            <a:spLocks noGrp="1"/>
          </p:cNvSpPr>
          <p:nvPr>
            <p:ph type="sldNum" sz="quarter" idx="12"/>
          </p:nvPr>
        </p:nvSpPr>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98365420"/>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4" descr="sunu">
            <a:extLst>
              <a:ext uri="{FF2B5EF4-FFF2-40B4-BE49-F238E27FC236}">
                <a16:creationId xmlns:a16="http://schemas.microsoft.com/office/drawing/2014/main" id="{050BA558-371F-47B7-8FA6-502B03CDF3F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id="{75389893-28F9-455C-A1FC-27E27109A98A}"/>
              </a:ext>
            </a:extLst>
          </p:cNvPr>
          <p:cNvSpPr>
            <a:spLocks noGrp="1"/>
          </p:cNvSpPr>
          <p:nvPr>
            <p:ph type="title"/>
          </p:nvPr>
        </p:nvSpPr>
        <p:spPr>
          <a:xfrm>
            <a:off x="630238" y="365125"/>
            <a:ext cx="7886700" cy="1325563"/>
          </a:xfrm>
        </p:spPr>
        <p:txBody>
          <a:bodyPr/>
          <a:lstStyle/>
          <a:p>
            <a:r>
              <a:rPr lang="en-GB"/>
              <a:t>Click to edit Master title style</a:t>
            </a:r>
            <a:endParaRPr lang="tr-TR"/>
          </a:p>
        </p:txBody>
      </p:sp>
      <p:sp>
        <p:nvSpPr>
          <p:cNvPr id="3" name="Metin Yer Tutucusu 2">
            <a:extLst>
              <a:ext uri="{FF2B5EF4-FFF2-40B4-BE49-F238E27FC236}">
                <a16:creationId xmlns:a16="http://schemas.microsoft.com/office/drawing/2014/main" id="{50662EFB-E91A-4B3A-B747-69A34EF5D445}"/>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İçerik Yer Tutucusu 3">
            <a:extLst>
              <a:ext uri="{FF2B5EF4-FFF2-40B4-BE49-F238E27FC236}">
                <a16:creationId xmlns:a16="http://schemas.microsoft.com/office/drawing/2014/main" id="{B7A13075-96FD-4858-A466-15ABF643609F}"/>
              </a:ext>
            </a:extLst>
          </p:cNvPr>
          <p:cNvSpPr>
            <a:spLocks noGrp="1"/>
          </p:cNvSpPr>
          <p:nvPr>
            <p:ph sz="half" idx="2"/>
          </p:nvPr>
        </p:nvSpPr>
        <p:spPr>
          <a:xfrm>
            <a:off x="630238" y="2505075"/>
            <a:ext cx="386873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tr-TR"/>
          </a:p>
        </p:txBody>
      </p:sp>
      <p:sp>
        <p:nvSpPr>
          <p:cNvPr id="5" name="Metin Yer Tutucusu 4">
            <a:extLst>
              <a:ext uri="{FF2B5EF4-FFF2-40B4-BE49-F238E27FC236}">
                <a16:creationId xmlns:a16="http://schemas.microsoft.com/office/drawing/2014/main" id="{60984A82-D9D3-4F89-9465-A05B70E7DDB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İçerik Yer Tutucusu 5">
            <a:extLst>
              <a:ext uri="{FF2B5EF4-FFF2-40B4-BE49-F238E27FC236}">
                <a16:creationId xmlns:a16="http://schemas.microsoft.com/office/drawing/2014/main" id="{087132E1-2F48-4174-8193-87E5C0AE16F1}"/>
              </a:ext>
            </a:extLst>
          </p:cNvPr>
          <p:cNvSpPr>
            <a:spLocks noGrp="1"/>
          </p:cNvSpPr>
          <p:nvPr>
            <p:ph sz="quarter" idx="4"/>
          </p:nvPr>
        </p:nvSpPr>
        <p:spPr>
          <a:xfrm>
            <a:off x="4629150" y="2505075"/>
            <a:ext cx="38877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tr-TR"/>
          </a:p>
        </p:txBody>
      </p:sp>
      <p:sp>
        <p:nvSpPr>
          <p:cNvPr id="7" name="Veri Yer Tutucusu 6">
            <a:extLst>
              <a:ext uri="{FF2B5EF4-FFF2-40B4-BE49-F238E27FC236}">
                <a16:creationId xmlns:a16="http://schemas.microsoft.com/office/drawing/2014/main" id="{258A4AAA-F04A-482D-8287-F06E79205EB1}"/>
              </a:ext>
            </a:extLst>
          </p:cNvPr>
          <p:cNvSpPr>
            <a:spLocks noGrp="1"/>
          </p:cNvSpPr>
          <p:nvPr>
            <p:ph type="dt" sz="half" idx="10"/>
          </p:nvPr>
        </p:nvSpPr>
        <p:spPr/>
        <p:txBody>
          <a:bodyPr/>
          <a:lstStyle>
            <a:lvl1pPr>
              <a:defRPr/>
            </a:lvl1pPr>
          </a:lstStyle>
          <a:p>
            <a:fld id="{794A1B0B-50D6-4488-AC4F-6388F37DEC34}" type="datetime1">
              <a:rPr lang="en-US" smtClean="0"/>
              <a:t>4/1/2026</a:t>
            </a:fld>
            <a:endParaRPr lang="en-US" dirty="0"/>
          </a:p>
        </p:txBody>
      </p:sp>
      <p:sp>
        <p:nvSpPr>
          <p:cNvPr id="8" name="Alt Bilgi Yer Tutucusu 7">
            <a:extLst>
              <a:ext uri="{FF2B5EF4-FFF2-40B4-BE49-F238E27FC236}">
                <a16:creationId xmlns:a16="http://schemas.microsoft.com/office/drawing/2014/main" id="{05471C06-8301-417F-A2AF-1B2E754EBC94}"/>
              </a:ext>
            </a:extLst>
          </p:cNvPr>
          <p:cNvSpPr>
            <a:spLocks noGrp="1"/>
          </p:cNvSpPr>
          <p:nvPr>
            <p:ph type="ftr" sz="quarter" idx="11"/>
          </p:nvPr>
        </p:nvSpPr>
        <p:spPr/>
        <p:txBody>
          <a:bodyPr/>
          <a:lstStyle>
            <a:lvl1pPr>
              <a:defRPr/>
            </a:lvl1pPr>
          </a:lstStyle>
          <a:p>
            <a:endParaRPr lang="en-US" dirty="0"/>
          </a:p>
        </p:txBody>
      </p:sp>
      <p:sp>
        <p:nvSpPr>
          <p:cNvPr id="9" name="Slayt Numarası Yer Tutucusu 8">
            <a:extLst>
              <a:ext uri="{FF2B5EF4-FFF2-40B4-BE49-F238E27FC236}">
                <a16:creationId xmlns:a16="http://schemas.microsoft.com/office/drawing/2014/main" id="{1B2A6F5A-071A-404C-BF92-792C691066CB}"/>
              </a:ext>
            </a:extLst>
          </p:cNvPr>
          <p:cNvSpPr>
            <a:spLocks noGrp="1"/>
          </p:cNvSpPr>
          <p:nvPr>
            <p:ph type="sldNum" sz="quarter" idx="12"/>
          </p:nvPr>
        </p:nvSpPr>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2438742"/>
      </p:ext>
    </p:extLst>
  </p:cSld>
  <p:clrMapOvr>
    <a:masterClrMapping/>
  </p:clrMapOvr>
  <p:hf hdr="0" ftr="0" dt="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1FB983A-9774-46FC-AB7D-63F42A520EF6}"/>
              </a:ext>
            </a:extLst>
          </p:cNvPr>
          <p:cNvSpPr>
            <a:spLocks noGrp="1"/>
          </p:cNvSpPr>
          <p:nvPr>
            <p:ph type="title"/>
          </p:nvPr>
        </p:nvSpPr>
        <p:spPr/>
        <p:txBody>
          <a:bodyPr/>
          <a:lstStyle/>
          <a:p>
            <a:r>
              <a:rPr lang="en-GB"/>
              <a:t>Click to edit Master title style</a:t>
            </a:r>
            <a:endParaRPr lang="tr-TR"/>
          </a:p>
        </p:txBody>
      </p:sp>
      <p:sp>
        <p:nvSpPr>
          <p:cNvPr id="3" name="Veri Yer Tutucusu 2">
            <a:extLst>
              <a:ext uri="{FF2B5EF4-FFF2-40B4-BE49-F238E27FC236}">
                <a16:creationId xmlns:a16="http://schemas.microsoft.com/office/drawing/2014/main" id="{56674E93-5FA3-45AB-A711-AED667B253D9}"/>
              </a:ext>
            </a:extLst>
          </p:cNvPr>
          <p:cNvSpPr>
            <a:spLocks noGrp="1"/>
          </p:cNvSpPr>
          <p:nvPr>
            <p:ph type="dt" sz="half" idx="10"/>
          </p:nvPr>
        </p:nvSpPr>
        <p:spPr/>
        <p:txBody>
          <a:bodyPr/>
          <a:lstStyle>
            <a:lvl1pPr>
              <a:defRPr/>
            </a:lvl1pPr>
          </a:lstStyle>
          <a:p>
            <a:fld id="{794A1B0B-50D6-4488-AC4F-6388F37DEC34}" type="datetime1">
              <a:rPr lang="en-US" smtClean="0"/>
              <a:t>4/1/2026</a:t>
            </a:fld>
            <a:endParaRPr lang="en-US" dirty="0"/>
          </a:p>
        </p:txBody>
      </p:sp>
      <p:sp>
        <p:nvSpPr>
          <p:cNvPr id="4" name="Alt Bilgi Yer Tutucusu 3">
            <a:extLst>
              <a:ext uri="{FF2B5EF4-FFF2-40B4-BE49-F238E27FC236}">
                <a16:creationId xmlns:a16="http://schemas.microsoft.com/office/drawing/2014/main" id="{DE1F7518-33CD-4404-9F63-A885FF394200}"/>
              </a:ext>
            </a:extLst>
          </p:cNvPr>
          <p:cNvSpPr>
            <a:spLocks noGrp="1"/>
          </p:cNvSpPr>
          <p:nvPr>
            <p:ph type="ftr" sz="quarter" idx="11"/>
          </p:nvPr>
        </p:nvSpPr>
        <p:spPr/>
        <p:txBody>
          <a:bodyPr/>
          <a:lstStyle>
            <a:lvl1pPr>
              <a:defRPr/>
            </a:lvl1pPr>
          </a:lstStyle>
          <a:p>
            <a:endParaRPr lang="en-US" dirty="0"/>
          </a:p>
        </p:txBody>
      </p:sp>
      <p:sp>
        <p:nvSpPr>
          <p:cNvPr id="5" name="Slayt Numarası Yer Tutucusu 4">
            <a:extLst>
              <a:ext uri="{FF2B5EF4-FFF2-40B4-BE49-F238E27FC236}">
                <a16:creationId xmlns:a16="http://schemas.microsoft.com/office/drawing/2014/main" id="{BE3031B0-4789-45E8-A840-3AACBB04191D}"/>
              </a:ext>
            </a:extLst>
          </p:cNvPr>
          <p:cNvSpPr>
            <a:spLocks noGrp="1"/>
          </p:cNvSpPr>
          <p:nvPr>
            <p:ph type="sldNum" sz="quarter" idx="12"/>
          </p:nvPr>
        </p:nvSpPr>
        <p:spPr/>
        <p:txBody>
          <a:bodyPr/>
          <a:lstStyle>
            <a:lvl1pPr>
              <a:defRPr/>
            </a:lvl1pPr>
          </a:lstStyle>
          <a:p>
            <a:fld id="{D57F1E4F-1CFF-5643-939E-217C01CDF565}" type="slidenum">
              <a:rPr lang="en-US" smtClean="0"/>
              <a:pPr/>
              <a:t>‹#›</a:t>
            </a:fld>
            <a:endParaRPr lang="en-US" dirty="0"/>
          </a:p>
        </p:txBody>
      </p:sp>
      <p:pic>
        <p:nvPicPr>
          <p:cNvPr id="6" name="Picture 4" descr="sunu">
            <a:extLst>
              <a:ext uri="{FF2B5EF4-FFF2-40B4-BE49-F238E27FC236}">
                <a16:creationId xmlns:a16="http://schemas.microsoft.com/office/drawing/2014/main" id="{B104AD21-30E9-4A01-8166-A5EE38AE716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028792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sunu">
            <a:extLst>
              <a:ext uri="{FF2B5EF4-FFF2-40B4-BE49-F238E27FC236}">
                <a16:creationId xmlns:a16="http://schemas.microsoft.com/office/drawing/2014/main" id="{60EF2FE9-5B91-4E83-A174-050677E2DBA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Veri Yer Tutucusu 1">
            <a:extLst>
              <a:ext uri="{FF2B5EF4-FFF2-40B4-BE49-F238E27FC236}">
                <a16:creationId xmlns:a16="http://schemas.microsoft.com/office/drawing/2014/main" id="{2D1FFAF3-7EFB-4987-8493-187087346E10}"/>
              </a:ext>
            </a:extLst>
          </p:cNvPr>
          <p:cNvSpPr>
            <a:spLocks noGrp="1"/>
          </p:cNvSpPr>
          <p:nvPr>
            <p:ph type="dt" sz="half" idx="10"/>
          </p:nvPr>
        </p:nvSpPr>
        <p:spPr/>
        <p:txBody>
          <a:bodyPr/>
          <a:lstStyle>
            <a:lvl1pPr>
              <a:defRPr/>
            </a:lvl1pPr>
          </a:lstStyle>
          <a:p>
            <a:fld id="{794A1B0B-50D6-4488-AC4F-6388F37DEC34}" type="datetime1">
              <a:rPr lang="en-US" smtClean="0"/>
              <a:t>4/1/2026</a:t>
            </a:fld>
            <a:endParaRPr lang="en-US" dirty="0"/>
          </a:p>
        </p:txBody>
      </p:sp>
      <p:sp>
        <p:nvSpPr>
          <p:cNvPr id="3" name="Alt Bilgi Yer Tutucusu 2">
            <a:extLst>
              <a:ext uri="{FF2B5EF4-FFF2-40B4-BE49-F238E27FC236}">
                <a16:creationId xmlns:a16="http://schemas.microsoft.com/office/drawing/2014/main" id="{9531664F-7100-4381-A309-4920AAE877BF}"/>
              </a:ext>
            </a:extLst>
          </p:cNvPr>
          <p:cNvSpPr>
            <a:spLocks noGrp="1"/>
          </p:cNvSpPr>
          <p:nvPr>
            <p:ph type="ftr" sz="quarter" idx="11"/>
          </p:nvPr>
        </p:nvSpPr>
        <p:spPr/>
        <p:txBody>
          <a:bodyPr/>
          <a:lstStyle>
            <a:lvl1pPr>
              <a:defRPr/>
            </a:lvl1pPr>
          </a:lstStyle>
          <a:p>
            <a:endParaRPr lang="en-US" dirty="0"/>
          </a:p>
        </p:txBody>
      </p:sp>
      <p:sp>
        <p:nvSpPr>
          <p:cNvPr id="4" name="Slayt Numarası Yer Tutucusu 3">
            <a:extLst>
              <a:ext uri="{FF2B5EF4-FFF2-40B4-BE49-F238E27FC236}">
                <a16:creationId xmlns:a16="http://schemas.microsoft.com/office/drawing/2014/main" id="{1B0EDF4D-A215-4F4C-B721-92D3357A910F}"/>
              </a:ext>
            </a:extLst>
          </p:cNvPr>
          <p:cNvSpPr>
            <a:spLocks noGrp="1"/>
          </p:cNvSpPr>
          <p:nvPr>
            <p:ph type="sldNum" sz="quarter" idx="12"/>
          </p:nvPr>
        </p:nvSpPr>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0006324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4" descr="sunu">
            <a:extLst>
              <a:ext uri="{FF2B5EF4-FFF2-40B4-BE49-F238E27FC236}">
                <a16:creationId xmlns:a16="http://schemas.microsoft.com/office/drawing/2014/main" id="{2F46E11D-82FC-4A81-B285-A43A1849538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id="{B2E54319-3A17-43C6-A602-9A1DD41A4ED1}"/>
              </a:ext>
            </a:extLst>
          </p:cNvPr>
          <p:cNvSpPr>
            <a:spLocks noGrp="1"/>
          </p:cNvSpPr>
          <p:nvPr>
            <p:ph type="title"/>
          </p:nvPr>
        </p:nvSpPr>
        <p:spPr>
          <a:xfrm>
            <a:off x="630238" y="457200"/>
            <a:ext cx="2949575" cy="1600200"/>
          </a:xfrm>
        </p:spPr>
        <p:txBody>
          <a:bodyPr anchor="b"/>
          <a:lstStyle>
            <a:lvl1pPr>
              <a:defRPr sz="3200"/>
            </a:lvl1pPr>
          </a:lstStyle>
          <a:p>
            <a:r>
              <a:rPr lang="en-GB"/>
              <a:t>Click to edit Master title style</a:t>
            </a:r>
            <a:endParaRPr lang="tr-TR"/>
          </a:p>
        </p:txBody>
      </p:sp>
      <p:sp>
        <p:nvSpPr>
          <p:cNvPr id="3" name="İçerik Yer Tutucusu 2">
            <a:extLst>
              <a:ext uri="{FF2B5EF4-FFF2-40B4-BE49-F238E27FC236}">
                <a16:creationId xmlns:a16="http://schemas.microsoft.com/office/drawing/2014/main" id="{EDF23EF2-C3E3-40B2-8607-968EF51F26DF}"/>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tr-TR"/>
          </a:p>
        </p:txBody>
      </p:sp>
      <p:sp>
        <p:nvSpPr>
          <p:cNvPr id="4" name="Metin Yer Tutucusu 3">
            <a:extLst>
              <a:ext uri="{FF2B5EF4-FFF2-40B4-BE49-F238E27FC236}">
                <a16:creationId xmlns:a16="http://schemas.microsoft.com/office/drawing/2014/main" id="{7D9C3D52-DC02-4970-9D95-AF91DC6A9A3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Veri Yer Tutucusu 4">
            <a:extLst>
              <a:ext uri="{FF2B5EF4-FFF2-40B4-BE49-F238E27FC236}">
                <a16:creationId xmlns:a16="http://schemas.microsoft.com/office/drawing/2014/main" id="{36155F93-8516-4423-BB06-FE58C6BC18EC}"/>
              </a:ext>
            </a:extLst>
          </p:cNvPr>
          <p:cNvSpPr>
            <a:spLocks noGrp="1"/>
          </p:cNvSpPr>
          <p:nvPr>
            <p:ph type="dt" sz="half" idx="10"/>
          </p:nvPr>
        </p:nvSpPr>
        <p:spPr/>
        <p:txBody>
          <a:bodyPr/>
          <a:lstStyle>
            <a:lvl1pPr>
              <a:defRPr/>
            </a:lvl1pPr>
          </a:lstStyle>
          <a:p>
            <a:fld id="{794A1B0B-50D6-4488-AC4F-6388F37DEC34}" type="datetime1">
              <a:rPr lang="en-US" smtClean="0"/>
              <a:t>4/1/2026</a:t>
            </a:fld>
            <a:endParaRPr lang="en-US" dirty="0"/>
          </a:p>
        </p:txBody>
      </p:sp>
      <p:sp>
        <p:nvSpPr>
          <p:cNvPr id="6" name="Alt Bilgi Yer Tutucusu 5">
            <a:extLst>
              <a:ext uri="{FF2B5EF4-FFF2-40B4-BE49-F238E27FC236}">
                <a16:creationId xmlns:a16="http://schemas.microsoft.com/office/drawing/2014/main" id="{507077AC-5583-4387-953F-4136A5B0555E}"/>
              </a:ext>
            </a:extLst>
          </p:cNvPr>
          <p:cNvSpPr>
            <a:spLocks noGrp="1"/>
          </p:cNvSpPr>
          <p:nvPr>
            <p:ph type="ftr" sz="quarter" idx="11"/>
          </p:nvPr>
        </p:nvSpPr>
        <p:spPr/>
        <p:txBody>
          <a:bodyPr/>
          <a:lstStyle>
            <a:lvl1pPr>
              <a:defRPr/>
            </a:lvl1pPr>
          </a:lstStyle>
          <a:p>
            <a:endParaRPr lang="en-US" dirty="0"/>
          </a:p>
        </p:txBody>
      </p:sp>
      <p:sp>
        <p:nvSpPr>
          <p:cNvPr id="7" name="Slayt Numarası Yer Tutucusu 6">
            <a:extLst>
              <a:ext uri="{FF2B5EF4-FFF2-40B4-BE49-F238E27FC236}">
                <a16:creationId xmlns:a16="http://schemas.microsoft.com/office/drawing/2014/main" id="{3B5A4FE1-63E2-43CA-8B3E-66C7A4D5FB09}"/>
              </a:ext>
            </a:extLst>
          </p:cNvPr>
          <p:cNvSpPr>
            <a:spLocks noGrp="1"/>
          </p:cNvSpPr>
          <p:nvPr>
            <p:ph type="sldNum" sz="quarter" idx="12"/>
          </p:nvPr>
        </p:nvSpPr>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77836410"/>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4" descr="sunu">
            <a:extLst>
              <a:ext uri="{FF2B5EF4-FFF2-40B4-BE49-F238E27FC236}">
                <a16:creationId xmlns:a16="http://schemas.microsoft.com/office/drawing/2014/main" id="{DA90758A-5C1B-417F-A445-9333CC1F7BA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id="{B62BB14D-A81B-4BF0-9E5C-85B48DB3449D}"/>
              </a:ext>
            </a:extLst>
          </p:cNvPr>
          <p:cNvSpPr>
            <a:spLocks noGrp="1"/>
          </p:cNvSpPr>
          <p:nvPr>
            <p:ph type="title"/>
          </p:nvPr>
        </p:nvSpPr>
        <p:spPr>
          <a:xfrm>
            <a:off x="630238" y="457200"/>
            <a:ext cx="2949575" cy="1600200"/>
          </a:xfrm>
        </p:spPr>
        <p:txBody>
          <a:bodyPr anchor="b"/>
          <a:lstStyle>
            <a:lvl1pPr>
              <a:defRPr sz="3200"/>
            </a:lvl1pPr>
          </a:lstStyle>
          <a:p>
            <a:r>
              <a:rPr lang="en-GB"/>
              <a:t>Click to edit Master title style</a:t>
            </a:r>
            <a:endParaRPr lang="tr-TR"/>
          </a:p>
        </p:txBody>
      </p:sp>
      <p:sp>
        <p:nvSpPr>
          <p:cNvPr id="3" name="Resim Yer Tutucusu 2">
            <a:extLst>
              <a:ext uri="{FF2B5EF4-FFF2-40B4-BE49-F238E27FC236}">
                <a16:creationId xmlns:a16="http://schemas.microsoft.com/office/drawing/2014/main" id="{F9C027C4-3CCB-41BC-A1B0-C948BA7A7EA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tr-TR"/>
          </a:p>
        </p:txBody>
      </p:sp>
      <p:sp>
        <p:nvSpPr>
          <p:cNvPr id="4" name="Metin Yer Tutucusu 3">
            <a:extLst>
              <a:ext uri="{FF2B5EF4-FFF2-40B4-BE49-F238E27FC236}">
                <a16:creationId xmlns:a16="http://schemas.microsoft.com/office/drawing/2014/main" id="{2EC9412D-38CF-44CA-AB58-109946B99B3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Veri Yer Tutucusu 4">
            <a:extLst>
              <a:ext uri="{FF2B5EF4-FFF2-40B4-BE49-F238E27FC236}">
                <a16:creationId xmlns:a16="http://schemas.microsoft.com/office/drawing/2014/main" id="{30EED56E-5A68-4365-8B88-F5C974F7A748}"/>
              </a:ext>
            </a:extLst>
          </p:cNvPr>
          <p:cNvSpPr>
            <a:spLocks noGrp="1"/>
          </p:cNvSpPr>
          <p:nvPr>
            <p:ph type="dt" sz="half" idx="10"/>
          </p:nvPr>
        </p:nvSpPr>
        <p:spPr/>
        <p:txBody>
          <a:bodyPr/>
          <a:lstStyle>
            <a:lvl1pPr>
              <a:defRPr/>
            </a:lvl1pPr>
          </a:lstStyle>
          <a:p>
            <a:fld id="{794A1B0B-50D6-4488-AC4F-6388F37DEC34}" type="datetime1">
              <a:rPr lang="en-US" smtClean="0"/>
              <a:t>4/1/2026</a:t>
            </a:fld>
            <a:endParaRPr lang="en-US" dirty="0"/>
          </a:p>
        </p:txBody>
      </p:sp>
      <p:sp>
        <p:nvSpPr>
          <p:cNvPr id="6" name="Alt Bilgi Yer Tutucusu 5">
            <a:extLst>
              <a:ext uri="{FF2B5EF4-FFF2-40B4-BE49-F238E27FC236}">
                <a16:creationId xmlns:a16="http://schemas.microsoft.com/office/drawing/2014/main" id="{A366051D-8C40-41E1-9FAC-3333DEA17A12}"/>
              </a:ext>
            </a:extLst>
          </p:cNvPr>
          <p:cNvSpPr>
            <a:spLocks noGrp="1"/>
          </p:cNvSpPr>
          <p:nvPr>
            <p:ph type="ftr" sz="quarter" idx="11"/>
          </p:nvPr>
        </p:nvSpPr>
        <p:spPr/>
        <p:txBody>
          <a:bodyPr/>
          <a:lstStyle>
            <a:lvl1pPr>
              <a:defRPr/>
            </a:lvl1pPr>
          </a:lstStyle>
          <a:p>
            <a:endParaRPr lang="en-US" dirty="0"/>
          </a:p>
        </p:txBody>
      </p:sp>
      <p:sp>
        <p:nvSpPr>
          <p:cNvPr id="7" name="Slayt Numarası Yer Tutucusu 6">
            <a:extLst>
              <a:ext uri="{FF2B5EF4-FFF2-40B4-BE49-F238E27FC236}">
                <a16:creationId xmlns:a16="http://schemas.microsoft.com/office/drawing/2014/main" id="{FF462AE5-A6F0-4C34-907D-1D343CF21471}"/>
              </a:ext>
            </a:extLst>
          </p:cNvPr>
          <p:cNvSpPr>
            <a:spLocks noGrp="1"/>
          </p:cNvSpPr>
          <p:nvPr>
            <p:ph type="sldNum" sz="quarter" idx="12"/>
          </p:nvPr>
        </p:nvSpPr>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698657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472F3F7-B9CC-4C99-93C4-E01C35479B12}"/>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1027" name="Rectangle 3">
            <a:extLst>
              <a:ext uri="{FF2B5EF4-FFF2-40B4-BE49-F238E27FC236}">
                <a16:creationId xmlns:a16="http://schemas.microsoft.com/office/drawing/2014/main" id="{773EF15F-EC6B-4E6E-BC68-97CFA2DF0CD7}"/>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1028" name="Rectangle 4">
            <a:extLst>
              <a:ext uri="{FF2B5EF4-FFF2-40B4-BE49-F238E27FC236}">
                <a16:creationId xmlns:a16="http://schemas.microsoft.com/office/drawing/2014/main" id="{3D7AB4DE-139B-43F0-B6A7-166B526EC035}"/>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794A1B0B-50D6-4488-AC4F-6388F37DEC34}" type="datetime1">
              <a:rPr lang="en-US" smtClean="0"/>
              <a:t>4/1/2026</a:t>
            </a:fld>
            <a:endParaRPr lang="en-US" dirty="0"/>
          </a:p>
        </p:txBody>
      </p:sp>
      <p:sp>
        <p:nvSpPr>
          <p:cNvPr id="1029" name="Rectangle 5">
            <a:extLst>
              <a:ext uri="{FF2B5EF4-FFF2-40B4-BE49-F238E27FC236}">
                <a16:creationId xmlns:a16="http://schemas.microsoft.com/office/drawing/2014/main" id="{C1205DE4-E68B-4831-96FC-7B4627FF135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1030" name="Rectangle 6">
            <a:extLst>
              <a:ext uri="{FF2B5EF4-FFF2-40B4-BE49-F238E27FC236}">
                <a16:creationId xmlns:a16="http://schemas.microsoft.com/office/drawing/2014/main" id="{FDB0B5E3-58EB-493C-B893-C9EDC94552FF}"/>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85879996"/>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hf hdr="0" ftr="0" dt="0"/>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dba.stackexchange.com/questions/83951/financial-database-design"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micro.ros.org/docs/tutorials/core/teensy_with_arduino/" TargetMode="External"/><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hyperlink" Target="https://creativecommons.org/licenses/by-nd/3.0/"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5" name="Picture 9" descr="sunu kapak">
            <a:extLst>
              <a:ext uri="{FF2B5EF4-FFF2-40B4-BE49-F238E27FC236}">
                <a16:creationId xmlns:a16="http://schemas.microsoft.com/office/drawing/2014/main" id="{95F6E267-728F-4FB0-8651-BFFD2B0EC16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7012"/>
            <a:ext cx="9392574" cy="6850988"/>
          </a:xfrm>
          <a:prstGeom prst="rect">
            <a:avLst/>
          </a:prstGeom>
          <a:noFill/>
          <a:extLst>
            <a:ext uri="{909E8E84-426E-40DD-AFC4-6F175D3DCCD1}">
              <a14:hiddenFill xmlns:a14="http://schemas.microsoft.com/office/drawing/2010/main">
                <a:solidFill>
                  <a:srgbClr val="FFFFFF"/>
                </a:solidFill>
              </a14:hiddenFill>
            </a:ext>
          </a:extLst>
        </p:spPr>
      </p:pic>
      <p:sp>
        <p:nvSpPr>
          <p:cNvPr id="4104" name="Rectangle 8">
            <a:extLst>
              <a:ext uri="{FF2B5EF4-FFF2-40B4-BE49-F238E27FC236}">
                <a16:creationId xmlns:a16="http://schemas.microsoft.com/office/drawing/2014/main" id="{F38C432D-5372-448E-9829-E0F45631D439}"/>
              </a:ext>
            </a:extLst>
          </p:cNvPr>
          <p:cNvSpPr>
            <a:spLocks noGrp="1" noChangeArrowheads="1"/>
          </p:cNvSpPr>
          <p:nvPr>
            <p:ph type="subTitle" idx="1"/>
          </p:nvPr>
        </p:nvSpPr>
        <p:spPr>
          <a:xfrm>
            <a:off x="3048000" y="3162300"/>
            <a:ext cx="6096000" cy="533400"/>
          </a:xfrm>
        </p:spPr>
        <p:txBody>
          <a:bodyPr/>
          <a:lstStyle/>
          <a:p>
            <a:pPr>
              <a:lnSpc>
                <a:spcPct val="90000"/>
              </a:lnSpc>
            </a:pPr>
            <a:r>
              <a:rPr lang="tr-TR" altLang="tr-TR" sz="3200" b="1" dirty="0"/>
              <a:t>Bitirme Projesinin Başlığı</a:t>
            </a:r>
          </a:p>
        </p:txBody>
      </p:sp>
      <p:sp>
        <p:nvSpPr>
          <p:cNvPr id="6" name="Rectangle 8">
            <a:extLst>
              <a:ext uri="{FF2B5EF4-FFF2-40B4-BE49-F238E27FC236}">
                <a16:creationId xmlns:a16="http://schemas.microsoft.com/office/drawing/2014/main" id="{40919079-B759-42A8-9F3B-9A1143AB97DE}"/>
              </a:ext>
            </a:extLst>
          </p:cNvPr>
          <p:cNvSpPr txBox="1">
            <a:spLocks noChangeArrowheads="1"/>
          </p:cNvSpPr>
          <p:nvPr/>
        </p:nvSpPr>
        <p:spPr bwMode="auto">
          <a:xfrm>
            <a:off x="2895600" y="1143000"/>
            <a:ext cx="6096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fontAlgn="base">
              <a:spcBef>
                <a:spcPct val="20000"/>
              </a:spcBef>
              <a:spcAft>
                <a:spcPct val="0"/>
              </a:spcAft>
              <a:buNone/>
              <a:defRPr sz="2400" kern="1200">
                <a:solidFill>
                  <a:schemeClr val="tx1"/>
                </a:solidFill>
                <a:latin typeface="+mn-lt"/>
                <a:ea typeface="+mn-ea"/>
                <a:cs typeface="+mn-cs"/>
              </a:defRPr>
            </a:lvl1pPr>
            <a:lvl2pPr marL="457200" indent="0" algn="ctr" rtl="0" fontAlgn="base">
              <a:spcBef>
                <a:spcPct val="20000"/>
              </a:spcBef>
              <a:spcAft>
                <a:spcPct val="0"/>
              </a:spcAft>
              <a:buNone/>
              <a:defRPr sz="2000" kern="1200">
                <a:solidFill>
                  <a:schemeClr val="tx1"/>
                </a:solidFill>
                <a:latin typeface="+mn-lt"/>
                <a:ea typeface="+mn-ea"/>
                <a:cs typeface="+mn-cs"/>
              </a:defRPr>
            </a:lvl2pPr>
            <a:lvl3pPr marL="914400" indent="0" algn="ctr" rtl="0" fontAlgn="base">
              <a:spcBef>
                <a:spcPct val="20000"/>
              </a:spcBef>
              <a:spcAft>
                <a:spcPct val="0"/>
              </a:spcAft>
              <a:buNone/>
              <a:defRPr sz="1800" kern="1200">
                <a:solidFill>
                  <a:schemeClr val="tx1"/>
                </a:solidFill>
                <a:latin typeface="+mn-lt"/>
                <a:ea typeface="+mn-ea"/>
                <a:cs typeface="+mn-cs"/>
              </a:defRPr>
            </a:lvl3pPr>
            <a:lvl4pPr marL="1371600" indent="0" algn="ctr" rtl="0" fontAlgn="base">
              <a:spcBef>
                <a:spcPct val="20000"/>
              </a:spcBef>
              <a:spcAft>
                <a:spcPct val="0"/>
              </a:spcAft>
              <a:buNone/>
              <a:defRPr sz="1600" kern="1200">
                <a:solidFill>
                  <a:schemeClr val="tx1"/>
                </a:solidFill>
                <a:latin typeface="+mn-lt"/>
                <a:ea typeface="+mn-ea"/>
                <a:cs typeface="+mn-cs"/>
              </a:defRPr>
            </a:lvl4pPr>
            <a:lvl5pPr marL="1828800" indent="0" algn="ctr" rtl="0" fontAlgn="base">
              <a:spcBef>
                <a:spcPct val="20000"/>
              </a:spcBef>
              <a:spcAft>
                <a:spcPct val="0"/>
              </a:spcAft>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90000"/>
              </a:lnSpc>
            </a:pPr>
            <a:r>
              <a:rPr lang="tr-TR" altLang="tr-TR" sz="3200" b="1" dirty="0"/>
              <a:t>Bilişim Teknolojileri MYO</a:t>
            </a:r>
          </a:p>
          <a:p>
            <a:pPr>
              <a:lnSpc>
                <a:spcPct val="90000"/>
              </a:lnSpc>
            </a:pPr>
            <a:r>
              <a:rPr lang="tr-TR" altLang="tr-TR" sz="2800" i="1" dirty="0"/>
              <a:t>Ön Yüz Yazılım Geliştirme</a:t>
            </a:r>
          </a:p>
        </p:txBody>
      </p:sp>
      <p:sp>
        <p:nvSpPr>
          <p:cNvPr id="7" name="Rectangle 8">
            <a:extLst>
              <a:ext uri="{FF2B5EF4-FFF2-40B4-BE49-F238E27FC236}">
                <a16:creationId xmlns:a16="http://schemas.microsoft.com/office/drawing/2014/main" id="{FA81E1F3-CB27-487C-8780-092A73586388}"/>
              </a:ext>
            </a:extLst>
          </p:cNvPr>
          <p:cNvSpPr txBox="1">
            <a:spLocks noChangeArrowheads="1"/>
          </p:cNvSpPr>
          <p:nvPr/>
        </p:nvSpPr>
        <p:spPr bwMode="auto">
          <a:xfrm>
            <a:off x="3048000" y="4724400"/>
            <a:ext cx="6096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fontAlgn="base">
              <a:spcBef>
                <a:spcPct val="20000"/>
              </a:spcBef>
              <a:spcAft>
                <a:spcPct val="0"/>
              </a:spcAft>
              <a:buNone/>
              <a:defRPr sz="2400" kern="1200">
                <a:solidFill>
                  <a:schemeClr val="tx1"/>
                </a:solidFill>
                <a:latin typeface="+mn-lt"/>
                <a:ea typeface="+mn-ea"/>
                <a:cs typeface="+mn-cs"/>
              </a:defRPr>
            </a:lvl1pPr>
            <a:lvl2pPr marL="457200" indent="0" algn="ctr" rtl="0" fontAlgn="base">
              <a:spcBef>
                <a:spcPct val="20000"/>
              </a:spcBef>
              <a:spcAft>
                <a:spcPct val="0"/>
              </a:spcAft>
              <a:buNone/>
              <a:defRPr sz="2000" kern="1200">
                <a:solidFill>
                  <a:schemeClr val="tx1"/>
                </a:solidFill>
                <a:latin typeface="+mn-lt"/>
                <a:ea typeface="+mn-ea"/>
                <a:cs typeface="+mn-cs"/>
              </a:defRPr>
            </a:lvl2pPr>
            <a:lvl3pPr marL="914400" indent="0" algn="ctr" rtl="0" fontAlgn="base">
              <a:spcBef>
                <a:spcPct val="20000"/>
              </a:spcBef>
              <a:spcAft>
                <a:spcPct val="0"/>
              </a:spcAft>
              <a:buNone/>
              <a:defRPr sz="1800" kern="1200">
                <a:solidFill>
                  <a:schemeClr val="tx1"/>
                </a:solidFill>
                <a:latin typeface="+mn-lt"/>
                <a:ea typeface="+mn-ea"/>
                <a:cs typeface="+mn-cs"/>
              </a:defRPr>
            </a:lvl3pPr>
            <a:lvl4pPr marL="1371600" indent="0" algn="ctr" rtl="0" fontAlgn="base">
              <a:spcBef>
                <a:spcPct val="20000"/>
              </a:spcBef>
              <a:spcAft>
                <a:spcPct val="0"/>
              </a:spcAft>
              <a:buNone/>
              <a:defRPr sz="1600" kern="1200">
                <a:solidFill>
                  <a:schemeClr val="tx1"/>
                </a:solidFill>
                <a:latin typeface="+mn-lt"/>
                <a:ea typeface="+mn-ea"/>
                <a:cs typeface="+mn-cs"/>
              </a:defRPr>
            </a:lvl4pPr>
            <a:lvl5pPr marL="1828800" indent="0" algn="ctr" rtl="0" fontAlgn="base">
              <a:spcBef>
                <a:spcPct val="20000"/>
              </a:spcBef>
              <a:spcAft>
                <a:spcPct val="0"/>
              </a:spcAft>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90000"/>
              </a:lnSpc>
            </a:pPr>
            <a:r>
              <a:rPr lang="tr-TR" altLang="tr-TR" b="1" i="1" dirty="0"/>
              <a:t>Öğrenci: Öğrenci No Ad </a:t>
            </a:r>
            <a:r>
              <a:rPr lang="tr-TR" altLang="tr-TR" b="1" i="1" dirty="0" err="1"/>
              <a:t>Soyad</a:t>
            </a:r>
            <a:endParaRPr lang="tr-TR" altLang="tr-TR" b="1" i="1" dirty="0"/>
          </a:p>
        </p:txBody>
      </p:sp>
      <p:sp>
        <p:nvSpPr>
          <p:cNvPr id="8" name="Rectangle 8">
            <a:extLst>
              <a:ext uri="{FF2B5EF4-FFF2-40B4-BE49-F238E27FC236}">
                <a16:creationId xmlns:a16="http://schemas.microsoft.com/office/drawing/2014/main" id="{2B89DD1B-66F7-4797-94FB-C51343EB1C18}"/>
              </a:ext>
            </a:extLst>
          </p:cNvPr>
          <p:cNvSpPr txBox="1">
            <a:spLocks noChangeArrowheads="1"/>
          </p:cNvSpPr>
          <p:nvPr/>
        </p:nvSpPr>
        <p:spPr bwMode="auto">
          <a:xfrm>
            <a:off x="3048000" y="5334000"/>
            <a:ext cx="6096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fontAlgn="base">
              <a:spcBef>
                <a:spcPct val="20000"/>
              </a:spcBef>
              <a:spcAft>
                <a:spcPct val="0"/>
              </a:spcAft>
              <a:buNone/>
              <a:defRPr sz="2400" kern="1200">
                <a:solidFill>
                  <a:schemeClr val="tx1"/>
                </a:solidFill>
                <a:latin typeface="+mn-lt"/>
                <a:ea typeface="+mn-ea"/>
                <a:cs typeface="+mn-cs"/>
              </a:defRPr>
            </a:lvl1pPr>
            <a:lvl2pPr marL="457200" indent="0" algn="ctr" rtl="0" fontAlgn="base">
              <a:spcBef>
                <a:spcPct val="20000"/>
              </a:spcBef>
              <a:spcAft>
                <a:spcPct val="0"/>
              </a:spcAft>
              <a:buNone/>
              <a:defRPr sz="2000" kern="1200">
                <a:solidFill>
                  <a:schemeClr val="tx1"/>
                </a:solidFill>
                <a:latin typeface="+mn-lt"/>
                <a:ea typeface="+mn-ea"/>
                <a:cs typeface="+mn-cs"/>
              </a:defRPr>
            </a:lvl2pPr>
            <a:lvl3pPr marL="914400" indent="0" algn="ctr" rtl="0" fontAlgn="base">
              <a:spcBef>
                <a:spcPct val="20000"/>
              </a:spcBef>
              <a:spcAft>
                <a:spcPct val="0"/>
              </a:spcAft>
              <a:buNone/>
              <a:defRPr sz="1800" kern="1200">
                <a:solidFill>
                  <a:schemeClr val="tx1"/>
                </a:solidFill>
                <a:latin typeface="+mn-lt"/>
                <a:ea typeface="+mn-ea"/>
                <a:cs typeface="+mn-cs"/>
              </a:defRPr>
            </a:lvl3pPr>
            <a:lvl4pPr marL="1371600" indent="0" algn="ctr" rtl="0" fontAlgn="base">
              <a:spcBef>
                <a:spcPct val="20000"/>
              </a:spcBef>
              <a:spcAft>
                <a:spcPct val="0"/>
              </a:spcAft>
              <a:buNone/>
              <a:defRPr sz="1600" kern="1200">
                <a:solidFill>
                  <a:schemeClr val="tx1"/>
                </a:solidFill>
                <a:latin typeface="+mn-lt"/>
                <a:ea typeface="+mn-ea"/>
                <a:cs typeface="+mn-cs"/>
              </a:defRPr>
            </a:lvl4pPr>
            <a:lvl5pPr marL="1828800" indent="0" algn="ctr" rtl="0" fontAlgn="base">
              <a:spcBef>
                <a:spcPct val="20000"/>
              </a:spcBef>
              <a:spcAft>
                <a:spcPct val="0"/>
              </a:spcAft>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90000"/>
              </a:lnSpc>
            </a:pPr>
            <a:r>
              <a:rPr lang="tr-TR" altLang="tr-TR" sz="2000" b="1" i="1" dirty="0">
                <a:solidFill>
                  <a:schemeClr val="bg1">
                    <a:lumMod val="50000"/>
                  </a:schemeClr>
                </a:solidFill>
              </a:rPr>
              <a:t>Danışman: Danışman Ad </a:t>
            </a:r>
            <a:r>
              <a:rPr lang="tr-TR" altLang="tr-TR" sz="2000" b="1" i="1" dirty="0" err="1">
                <a:solidFill>
                  <a:schemeClr val="bg1">
                    <a:lumMod val="50000"/>
                  </a:schemeClr>
                </a:solidFill>
              </a:rPr>
              <a:t>Soyad</a:t>
            </a:r>
            <a:endParaRPr lang="tr-TR" altLang="tr-TR" sz="2000" b="1" i="1" dirty="0">
              <a:solidFill>
                <a:schemeClr val="bg1">
                  <a:lumMod val="50000"/>
                </a:schemeClr>
              </a:solidFill>
            </a:endParaRPr>
          </a:p>
        </p:txBody>
      </p:sp>
      <p:sp>
        <p:nvSpPr>
          <p:cNvPr id="2" name="TextBox 1">
            <a:extLst>
              <a:ext uri="{FF2B5EF4-FFF2-40B4-BE49-F238E27FC236}">
                <a16:creationId xmlns:a16="http://schemas.microsoft.com/office/drawing/2014/main" id="{DF4E7B9A-C83C-475F-5F6A-9571085D8174}"/>
              </a:ext>
            </a:extLst>
          </p:cNvPr>
          <p:cNvSpPr txBox="1"/>
          <p:nvPr/>
        </p:nvSpPr>
        <p:spPr>
          <a:xfrm>
            <a:off x="4502989" y="6178034"/>
            <a:ext cx="2758191" cy="369332"/>
          </a:xfrm>
          <a:prstGeom prst="rect">
            <a:avLst/>
          </a:prstGeom>
          <a:noFill/>
        </p:spPr>
        <p:txBody>
          <a:bodyPr wrap="none" rtlCol="0">
            <a:spAutoFit/>
          </a:bodyPr>
          <a:lstStyle/>
          <a:p>
            <a:r>
              <a:rPr lang="tr-TR" dirty="0">
                <a:solidFill>
                  <a:schemeClr val="accent3">
                    <a:lumMod val="75000"/>
                  </a:schemeClr>
                </a:solidFill>
              </a:rPr>
              <a:t>Sunum Tarihi :</a:t>
            </a:r>
            <a:r>
              <a:rPr lang="tr-TR" dirty="0" err="1">
                <a:solidFill>
                  <a:schemeClr val="accent3">
                    <a:lumMod val="75000"/>
                  </a:schemeClr>
                </a:solidFill>
              </a:rPr>
              <a:t>gg</a:t>
            </a:r>
            <a:r>
              <a:rPr lang="tr-TR" dirty="0">
                <a:solidFill>
                  <a:schemeClr val="accent3">
                    <a:lumMod val="75000"/>
                  </a:schemeClr>
                </a:solidFill>
              </a:rPr>
              <a:t>/</a:t>
            </a:r>
            <a:r>
              <a:rPr lang="tr-TR" dirty="0" err="1">
                <a:solidFill>
                  <a:schemeClr val="accent3">
                    <a:lumMod val="75000"/>
                  </a:schemeClr>
                </a:solidFill>
              </a:rPr>
              <a:t>aa</a:t>
            </a:r>
            <a:r>
              <a:rPr lang="tr-TR" dirty="0">
                <a:solidFill>
                  <a:schemeClr val="accent3">
                    <a:lumMod val="75000"/>
                  </a:schemeClr>
                </a:solidFill>
              </a:rPr>
              <a:t>/</a:t>
            </a:r>
            <a:r>
              <a:rPr lang="tr-TR" dirty="0" err="1">
                <a:solidFill>
                  <a:schemeClr val="accent3">
                    <a:lumMod val="75000"/>
                  </a:schemeClr>
                </a:solidFill>
              </a:rPr>
              <a:t>yyyy</a:t>
            </a:r>
            <a:endParaRPr lang="tr-TR" dirty="0">
              <a:solidFill>
                <a:schemeClr val="accent3">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ACD1C-72CE-F3A7-FE7B-607D0084FB66}"/>
              </a:ext>
            </a:extLst>
          </p:cNvPr>
          <p:cNvSpPr>
            <a:spLocks noGrp="1"/>
          </p:cNvSpPr>
          <p:nvPr>
            <p:ph type="title"/>
          </p:nvPr>
        </p:nvSpPr>
        <p:spPr/>
        <p:txBody>
          <a:bodyPr/>
          <a:lstStyle/>
          <a:p>
            <a:r>
              <a:rPr lang="tr-TR" dirty="0"/>
              <a:t>Akış Şeması</a:t>
            </a:r>
          </a:p>
        </p:txBody>
      </p:sp>
      <p:pic>
        <p:nvPicPr>
          <p:cNvPr id="6" name="Content Placeholder 5">
            <a:extLst>
              <a:ext uri="{FF2B5EF4-FFF2-40B4-BE49-F238E27FC236}">
                <a16:creationId xmlns:a16="http://schemas.microsoft.com/office/drawing/2014/main" id="{36A6A74D-2F9C-CA0C-6BA5-7DB14D03E43B}"/>
              </a:ext>
            </a:extLst>
          </p:cNvPr>
          <p:cNvPicPr>
            <a:picLocks noGrp="1" noChangeAspect="1"/>
          </p:cNvPicPr>
          <p:nvPr>
            <p:ph idx="1"/>
          </p:nvPr>
        </p:nvPicPr>
        <p:blipFill>
          <a:blip r:embed="rId2">
            <a:extLst>
              <a:ext uri="{837473B0-CC2E-450A-ABE3-18F120FF3D39}">
                <a1611:picAttrSrcUrl xmlns:a1611="http://schemas.microsoft.com/office/drawing/2016/11/main" r:id="rId3"/>
              </a:ext>
            </a:extLst>
          </a:blip>
          <a:stretch>
            <a:fillRect/>
          </a:stretch>
        </p:blipFill>
        <p:spPr>
          <a:xfrm>
            <a:off x="948905" y="1988782"/>
            <a:ext cx="7246189" cy="3558938"/>
          </a:xfrm>
        </p:spPr>
      </p:pic>
      <p:sp>
        <p:nvSpPr>
          <p:cNvPr id="4" name="Slide Number Placeholder 3">
            <a:extLst>
              <a:ext uri="{FF2B5EF4-FFF2-40B4-BE49-F238E27FC236}">
                <a16:creationId xmlns:a16="http://schemas.microsoft.com/office/drawing/2014/main" id="{89E03410-16C2-0567-DAA2-4CBCDEC67C7C}"/>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
        <p:nvSpPr>
          <p:cNvPr id="7" name="TextBox 6">
            <a:extLst>
              <a:ext uri="{FF2B5EF4-FFF2-40B4-BE49-F238E27FC236}">
                <a16:creationId xmlns:a16="http://schemas.microsoft.com/office/drawing/2014/main" id="{808AA582-9437-CBF4-7925-8F458610D878}"/>
              </a:ext>
            </a:extLst>
          </p:cNvPr>
          <p:cNvSpPr txBox="1"/>
          <p:nvPr/>
        </p:nvSpPr>
        <p:spPr>
          <a:xfrm>
            <a:off x="948905" y="5582424"/>
            <a:ext cx="7246189" cy="230832"/>
          </a:xfrm>
          <a:prstGeom prst="rect">
            <a:avLst/>
          </a:prstGeom>
          <a:noFill/>
        </p:spPr>
        <p:txBody>
          <a:bodyPr wrap="square" rtlCol="0">
            <a:spAutoFit/>
          </a:bodyPr>
          <a:lstStyle/>
          <a:p>
            <a:r>
              <a:rPr lang="tr-TR" sz="900">
                <a:hlinkClick r:id="rId3" tooltip="http://dba.stackexchange.com/questions/83951/financial-database-design"/>
              </a:rPr>
              <a:t>This Photo</a:t>
            </a:r>
            <a:r>
              <a:rPr lang="tr-TR" sz="900"/>
              <a:t> by Unknown Author is licensed under </a:t>
            </a:r>
            <a:r>
              <a:rPr lang="tr-TR" sz="900">
                <a:hlinkClick r:id="rId4" tooltip="https://creativecommons.org/licenses/by-sa/3.0/"/>
              </a:rPr>
              <a:t>CC BY-SA</a:t>
            </a:r>
            <a:endParaRPr lang="tr-TR" sz="900"/>
          </a:p>
        </p:txBody>
      </p:sp>
    </p:spTree>
    <p:extLst>
      <p:ext uri="{BB962C8B-B14F-4D97-AF65-F5344CB8AC3E}">
        <p14:creationId xmlns:p14="http://schemas.microsoft.com/office/powerpoint/2010/main" val="697941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C8546-83E1-8FEB-564A-74F2D4971141}"/>
              </a:ext>
            </a:extLst>
          </p:cNvPr>
          <p:cNvSpPr>
            <a:spLocks noGrp="1"/>
          </p:cNvSpPr>
          <p:nvPr>
            <p:ph type="title"/>
          </p:nvPr>
        </p:nvSpPr>
        <p:spPr>
          <a:xfrm>
            <a:off x="457200" y="274638"/>
            <a:ext cx="8229600" cy="1143000"/>
          </a:xfrm>
        </p:spPr>
        <p:txBody>
          <a:bodyPr wrap="square" anchor="ctr">
            <a:normAutofit/>
          </a:bodyPr>
          <a:lstStyle/>
          <a:p>
            <a:r>
              <a:rPr lang="tr-TR" dirty="0"/>
              <a:t>Görsel Kullanımı</a:t>
            </a:r>
          </a:p>
        </p:txBody>
      </p:sp>
      <p:pic>
        <p:nvPicPr>
          <p:cNvPr id="6" name="Content Placeholder 5">
            <a:extLst>
              <a:ext uri="{FF2B5EF4-FFF2-40B4-BE49-F238E27FC236}">
                <a16:creationId xmlns:a16="http://schemas.microsoft.com/office/drawing/2014/main" id="{7EB0FBFC-D9A4-4083-CDAA-FBDCCDD34E35}"/>
              </a:ext>
            </a:extLst>
          </p:cNvPr>
          <p:cNvPicPr>
            <a:picLocks noGrp="1" noChangeAspect="1"/>
          </p:cNvPicPr>
          <p:nvPr>
            <p:ph sz="half" idx="1"/>
          </p:nvPr>
        </p:nvPicPr>
        <p:blipFill>
          <a:blip r:embed="rId2">
            <a:extLst>
              <a:ext uri="{837473B0-CC2E-450A-ABE3-18F120FF3D39}">
                <a1611:picAttrSrcUrl xmlns:a1611="http://schemas.microsoft.com/office/drawing/2016/11/main" r:id="rId3"/>
              </a:ext>
            </a:extLst>
          </a:blip>
          <a:stretch>
            <a:fillRect/>
          </a:stretch>
        </p:blipFill>
        <p:spPr>
          <a:xfrm>
            <a:off x="457200" y="3085751"/>
            <a:ext cx="4038600" cy="1554861"/>
          </a:xfrm>
          <a:noFill/>
        </p:spPr>
      </p:pic>
      <p:sp>
        <p:nvSpPr>
          <p:cNvPr id="12" name="Content Placeholder 3">
            <a:extLst>
              <a:ext uri="{FF2B5EF4-FFF2-40B4-BE49-F238E27FC236}">
                <a16:creationId xmlns:a16="http://schemas.microsoft.com/office/drawing/2014/main" id="{12BB4872-F1BF-F5BA-6516-F9007C117810}"/>
              </a:ext>
            </a:extLst>
          </p:cNvPr>
          <p:cNvSpPr>
            <a:spLocks noGrp="1"/>
          </p:cNvSpPr>
          <p:nvPr>
            <p:ph sz="half" idx="2"/>
          </p:nvPr>
        </p:nvSpPr>
        <p:spPr>
          <a:xfrm>
            <a:off x="4648200" y="1600200"/>
            <a:ext cx="4038600" cy="4110487"/>
          </a:xfrm>
        </p:spPr>
        <p:txBody>
          <a:bodyPr/>
          <a:lstStyle/>
          <a:p>
            <a:r>
              <a:rPr lang="en-US" sz="1800" dirty="0"/>
              <a:t>It is a long</a:t>
            </a:r>
            <a:r>
              <a:rPr lang="tr-TR" sz="1800" dirty="0"/>
              <a:t> </a:t>
            </a:r>
            <a:r>
              <a:rPr lang="en-US" sz="1800" dirty="0"/>
              <a:t>established fact that a reader will be distracted by the readable content of a page when looking at its layout. The point of using Lorem Ipsum is that it has a more-or-less normal distribution of letters, as opposed to using 'Content here, </a:t>
            </a:r>
            <a:r>
              <a:rPr lang="en-US" sz="2000" dirty="0"/>
              <a:t>content</a:t>
            </a:r>
            <a:r>
              <a:rPr lang="en-US" sz="1800" dirty="0"/>
              <a:t> here', making it look like readable English.</a:t>
            </a:r>
          </a:p>
        </p:txBody>
      </p:sp>
      <p:sp>
        <p:nvSpPr>
          <p:cNvPr id="4" name="Slide Number Placeholder 3">
            <a:extLst>
              <a:ext uri="{FF2B5EF4-FFF2-40B4-BE49-F238E27FC236}">
                <a16:creationId xmlns:a16="http://schemas.microsoft.com/office/drawing/2014/main" id="{9C7AD0C2-7F1C-5DE3-513B-1B3C2B931B35}"/>
              </a:ext>
            </a:extLst>
          </p:cNvPr>
          <p:cNvSpPr>
            <a:spLocks noGrp="1"/>
          </p:cNvSpPr>
          <p:nvPr>
            <p:ph type="sldNum" sz="quarter" idx="12"/>
          </p:nvPr>
        </p:nvSpPr>
        <p:spPr>
          <a:xfrm>
            <a:off x="6553200" y="6245225"/>
            <a:ext cx="2133600" cy="476250"/>
          </a:xfrm>
        </p:spPr>
        <p:txBody>
          <a:bodyPr wrap="square" anchor="t">
            <a:normAutofit/>
          </a:bodyPr>
          <a:lstStyle/>
          <a:p>
            <a:pPr>
              <a:spcAft>
                <a:spcPts val="600"/>
              </a:spcAft>
            </a:pPr>
            <a:fld id="{D57F1E4F-1CFF-5643-939E-217C01CDF565}" type="slidenum">
              <a:rPr lang="en-US" smtClean="0"/>
              <a:pPr>
                <a:spcAft>
                  <a:spcPts val="600"/>
                </a:spcAft>
              </a:pPr>
              <a:t>11</a:t>
            </a:fld>
            <a:endParaRPr lang="en-US"/>
          </a:p>
        </p:txBody>
      </p:sp>
      <p:sp>
        <p:nvSpPr>
          <p:cNvPr id="7" name="TextBox 6">
            <a:extLst>
              <a:ext uri="{FF2B5EF4-FFF2-40B4-BE49-F238E27FC236}">
                <a16:creationId xmlns:a16="http://schemas.microsoft.com/office/drawing/2014/main" id="{68580C66-D243-A74A-BB4B-4E73D098DEE4}"/>
              </a:ext>
            </a:extLst>
          </p:cNvPr>
          <p:cNvSpPr txBox="1"/>
          <p:nvPr/>
        </p:nvSpPr>
        <p:spPr>
          <a:xfrm>
            <a:off x="1921057" y="4440557"/>
            <a:ext cx="2574743" cy="200055"/>
          </a:xfrm>
          <a:prstGeom prst="rect">
            <a:avLst/>
          </a:prstGeom>
          <a:solidFill>
            <a:srgbClr val="000000"/>
          </a:solidFill>
        </p:spPr>
        <p:txBody>
          <a:bodyPr wrap="none" rtlCol="0">
            <a:spAutoFit/>
          </a:bodyPr>
          <a:lstStyle/>
          <a:p>
            <a:pPr algn="r">
              <a:spcAft>
                <a:spcPts val="600"/>
              </a:spcAft>
            </a:pPr>
            <a:r>
              <a:rPr lang="tr-TR" sz="700">
                <a:solidFill>
                  <a:srgbClr val="FFFFFF"/>
                </a:solidFill>
                <a:latin typeface="+mn-lt"/>
                <a:cs typeface="+mn-cs"/>
                <a:hlinkClick r:id="rId3" tooltip="https://micro.ros.org/docs/tutorials/core/teensy_with_arduino/">
                  <a:extLst>
                    <a:ext uri="{A12FA001-AC4F-418D-AE19-62706E023703}">
                      <ahyp:hlinkClr xmlns:ahyp="http://schemas.microsoft.com/office/drawing/2018/hyperlinkcolor" val="tx"/>
                    </a:ext>
                  </a:extLst>
                </a:hlinkClick>
              </a:rPr>
              <a:t>This Photo</a:t>
            </a:r>
            <a:r>
              <a:rPr lang="tr-TR" sz="700">
                <a:solidFill>
                  <a:srgbClr val="FFFFFF"/>
                </a:solidFill>
                <a:latin typeface="+mn-lt"/>
                <a:cs typeface="+mn-cs"/>
              </a:rPr>
              <a:t> by Unknown Author is licensed under </a:t>
            </a:r>
            <a:r>
              <a:rPr lang="tr-TR" sz="700">
                <a:solidFill>
                  <a:srgbClr val="FFFFFF"/>
                </a:solidFill>
                <a:latin typeface="+mn-lt"/>
                <a:cs typeface="+mn-cs"/>
                <a:hlinkClick r:id="rId4" tooltip="https://creativecommons.org/licenses/by-nd/3.0/">
                  <a:extLst>
                    <a:ext uri="{A12FA001-AC4F-418D-AE19-62706E023703}">
                      <ahyp:hlinkClr xmlns:ahyp="http://schemas.microsoft.com/office/drawing/2018/hyperlinkcolor" val="tx"/>
                    </a:ext>
                  </a:extLst>
                </a:hlinkClick>
              </a:rPr>
              <a:t>CC BY-ND</a:t>
            </a:r>
            <a:endParaRPr lang="tr-TR" sz="700">
              <a:solidFill>
                <a:srgbClr val="FFFFFF"/>
              </a:solidFill>
              <a:latin typeface="+mn-lt"/>
              <a:cs typeface="+mn-cs"/>
            </a:endParaRPr>
          </a:p>
        </p:txBody>
      </p:sp>
    </p:spTree>
    <p:extLst>
      <p:ext uri="{BB962C8B-B14F-4D97-AF65-F5344CB8AC3E}">
        <p14:creationId xmlns:p14="http://schemas.microsoft.com/office/powerpoint/2010/main" val="1050737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64284-7002-595C-6610-587471AE92F9}"/>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E955BE2-616D-6BDD-FD46-DA656B30A64D}"/>
              </a:ext>
            </a:extLst>
          </p:cNvPr>
          <p:cNvSpPr>
            <a:spLocks noGrp="1"/>
          </p:cNvSpPr>
          <p:nvPr>
            <p:ph idx="1"/>
          </p:nvPr>
        </p:nvSpPr>
        <p:spPr>
          <a:xfrm>
            <a:off x="554740" y="1430108"/>
            <a:ext cx="8229600" cy="4525963"/>
          </a:xfrm>
        </p:spPr>
        <p:txBody>
          <a:bodyPr/>
          <a:lstStyle/>
          <a:p>
            <a:pPr algn="just"/>
            <a:r>
              <a:rPr lang="tr-TR" sz="2000" dirty="0">
                <a:latin typeface="Calibri" panose="020F0502020204030204" pitchFamily="34" charset="0"/>
                <a:ea typeface="Calibri" panose="020F0502020204030204" pitchFamily="34" charset="0"/>
                <a:cs typeface="Calibri" panose="020F0502020204030204" pitchFamily="34" charset="0"/>
              </a:rPr>
              <a:t>Teşekkür kısmı. </a:t>
            </a:r>
          </a:p>
          <a:p>
            <a:pPr algn="just"/>
            <a:r>
              <a:rPr lang="tr-TR" sz="2000" dirty="0">
                <a:latin typeface="Calibri" panose="020F0502020204030204" pitchFamily="34" charset="0"/>
                <a:ea typeface="Calibri" panose="020F0502020204030204" pitchFamily="34" charset="0"/>
                <a:cs typeface="Calibri" panose="020F0502020204030204" pitchFamily="34" charset="0"/>
              </a:rPr>
              <a:t>Kime ve nereye teşekkür etmek istenirse kısaca yazılabilir.</a:t>
            </a:r>
          </a:p>
          <a:p>
            <a:pPr algn="just"/>
            <a:endParaRPr lang="tr-TR" sz="2000" dirty="0">
              <a:latin typeface="Calibri" panose="020F0502020204030204" pitchFamily="34" charset="0"/>
              <a:ea typeface="Calibri" panose="020F0502020204030204" pitchFamily="34" charset="0"/>
              <a:cs typeface="Calibri" panose="020F0502020204030204" pitchFamily="34" charset="0"/>
            </a:endParaRPr>
          </a:p>
          <a:p>
            <a:pPr algn="just"/>
            <a:endParaRPr lang="tr-TR" sz="2000" dirty="0">
              <a:latin typeface="Calibri" panose="020F0502020204030204" pitchFamily="34" charset="0"/>
              <a:ea typeface="Calibri" panose="020F0502020204030204" pitchFamily="34" charset="0"/>
              <a:cs typeface="Calibri" panose="020F0502020204030204" pitchFamily="34" charset="0"/>
            </a:endParaRPr>
          </a:p>
          <a:p>
            <a:pPr algn="just"/>
            <a:endParaRPr lang="tr-TR" sz="2000" b="1" dirty="0">
              <a:latin typeface="Calibri" panose="020F0502020204030204" pitchFamily="34" charset="0"/>
              <a:ea typeface="Calibri" panose="020F0502020204030204" pitchFamily="34" charset="0"/>
              <a:cs typeface="Calibri" panose="020F0502020204030204" pitchFamily="34" charset="0"/>
            </a:endParaRPr>
          </a:p>
          <a:p>
            <a:pPr algn="just"/>
            <a:endParaRPr lang="tr-TR" sz="2000" b="1" dirty="0">
              <a:latin typeface="Calibri" panose="020F0502020204030204" pitchFamily="34" charset="0"/>
              <a:ea typeface="Calibri" panose="020F0502020204030204" pitchFamily="34" charset="0"/>
              <a:cs typeface="Calibri" panose="020F0502020204030204" pitchFamily="34" charset="0"/>
            </a:endParaRPr>
          </a:p>
          <a:p>
            <a:pPr algn="just"/>
            <a:r>
              <a:rPr lang="tr-TR" sz="2000" b="1" dirty="0">
                <a:latin typeface="Calibri" panose="020F0502020204030204" pitchFamily="34" charset="0"/>
                <a:ea typeface="Calibri" panose="020F0502020204030204" pitchFamily="34" charset="0"/>
                <a:cs typeface="Calibri" panose="020F0502020204030204" pitchFamily="34" charset="0"/>
              </a:rPr>
              <a:t>Hatırlatma: </a:t>
            </a:r>
            <a:r>
              <a:rPr lang="tr-TR" sz="2000" dirty="0">
                <a:latin typeface="Calibri" panose="020F0502020204030204" pitchFamily="34" charset="0"/>
                <a:ea typeface="Calibri" panose="020F0502020204030204" pitchFamily="34" charset="0"/>
                <a:cs typeface="Calibri" panose="020F0502020204030204" pitchFamily="34" charset="0"/>
              </a:rPr>
              <a:t>Toplam slayt sayısı en az 25 en fazla 50 olmalıdır.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4A906D0E-6392-D16C-46FB-33591ED285F5}"/>
              </a:ext>
            </a:extLst>
          </p:cNvPr>
          <p:cNvSpPr>
            <a:spLocks noGrp="1"/>
          </p:cNvSpPr>
          <p:nvPr>
            <p:ph type="sldNum" sz="quarter" idx="12"/>
          </p:nvPr>
        </p:nvSpPr>
        <p:spPr/>
        <p:txBody>
          <a:bodyPr/>
          <a:lstStyle/>
          <a:p>
            <a:fld id="{D57F1E4F-1CFF-5643-939E-217C01CDF565}" type="slidenum">
              <a:rPr lang="en-US" sz="1050"/>
              <a:pPr/>
              <a:t>12</a:t>
            </a:fld>
            <a:endParaRPr lang="en-US" sz="1050" dirty="0"/>
          </a:p>
        </p:txBody>
      </p:sp>
      <p:sp>
        <p:nvSpPr>
          <p:cNvPr id="9" name="Unvan 1">
            <a:extLst>
              <a:ext uri="{FF2B5EF4-FFF2-40B4-BE49-F238E27FC236}">
                <a16:creationId xmlns:a16="http://schemas.microsoft.com/office/drawing/2014/main" id="{4F9D9143-6E51-6D7D-5827-9C025719B8EE}"/>
              </a:ext>
            </a:extLst>
          </p:cNvPr>
          <p:cNvSpPr txBox="1">
            <a:spLocks/>
          </p:cNvSpPr>
          <p:nvPr/>
        </p:nvSpPr>
        <p:spPr bwMode="gray">
          <a:xfrm>
            <a:off x="5930729" y="1280884"/>
            <a:ext cx="1893726" cy="298449"/>
          </a:xfrm>
          <a:prstGeom prst="rect">
            <a:avLst/>
          </a:prstGeom>
        </p:spPr>
        <p:txBody>
          <a:bodyPr vert="horz" lIns="68580" tIns="34290" rIns="68580" bIns="3429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tr-TR" sz="900" i="1" dirty="0">
                <a:solidFill>
                  <a:schemeClr val="bg1">
                    <a:lumMod val="95000"/>
                  </a:schemeClr>
                </a:solidFill>
              </a:rPr>
              <a:t>Ali VELİ</a:t>
            </a:r>
            <a:br>
              <a:rPr lang="tr-TR" sz="750" dirty="0">
                <a:solidFill>
                  <a:schemeClr val="bg1">
                    <a:lumMod val="95000"/>
                  </a:schemeClr>
                </a:solidFill>
              </a:rPr>
            </a:br>
            <a:endParaRPr lang="en-US" sz="750" dirty="0">
              <a:solidFill>
                <a:schemeClr val="bg1">
                  <a:lumMod val="95000"/>
                </a:schemeClr>
              </a:solidFill>
            </a:endParaRPr>
          </a:p>
        </p:txBody>
      </p:sp>
      <p:sp>
        <p:nvSpPr>
          <p:cNvPr id="6" name="Title 5">
            <a:extLst>
              <a:ext uri="{FF2B5EF4-FFF2-40B4-BE49-F238E27FC236}">
                <a16:creationId xmlns:a16="http://schemas.microsoft.com/office/drawing/2014/main" id="{E2A14733-523C-4080-9DEE-0E857396C084}"/>
              </a:ext>
            </a:extLst>
          </p:cNvPr>
          <p:cNvSpPr>
            <a:spLocks noGrp="1"/>
          </p:cNvSpPr>
          <p:nvPr>
            <p:ph type="title"/>
          </p:nvPr>
        </p:nvSpPr>
        <p:spPr>
          <a:xfrm>
            <a:off x="457200" y="287108"/>
            <a:ext cx="8229600" cy="1143000"/>
          </a:xfrm>
        </p:spPr>
        <p:txBody>
          <a:bodyPr/>
          <a:lstStyle/>
          <a:p>
            <a:r>
              <a:rPr lang="tr-TR" sz="3200" dirty="0"/>
              <a:t>Bitiş</a:t>
            </a:r>
          </a:p>
        </p:txBody>
      </p:sp>
    </p:spTree>
    <p:extLst>
      <p:ext uri="{BB962C8B-B14F-4D97-AF65-F5344CB8AC3E}">
        <p14:creationId xmlns:p14="http://schemas.microsoft.com/office/powerpoint/2010/main" val="210919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3EC50-CDC2-6C62-F8D2-F0317EB66A02}"/>
              </a:ext>
            </a:extLst>
          </p:cNvPr>
          <p:cNvSpPr>
            <a:spLocks noGrp="1"/>
          </p:cNvSpPr>
          <p:nvPr>
            <p:ph type="title"/>
          </p:nvPr>
        </p:nvSpPr>
        <p:spPr/>
        <p:txBody>
          <a:bodyPr/>
          <a:lstStyle/>
          <a:p>
            <a:r>
              <a:rPr lang="tr-TR" dirty="0"/>
              <a:t>Sunum Akışı</a:t>
            </a:r>
          </a:p>
        </p:txBody>
      </p:sp>
      <p:sp>
        <p:nvSpPr>
          <p:cNvPr id="3" name="Content Placeholder 2">
            <a:extLst>
              <a:ext uri="{FF2B5EF4-FFF2-40B4-BE49-F238E27FC236}">
                <a16:creationId xmlns:a16="http://schemas.microsoft.com/office/drawing/2014/main" id="{FEBC7F5E-D5ED-55F8-E48A-66998646CCB9}"/>
              </a:ext>
            </a:extLst>
          </p:cNvPr>
          <p:cNvSpPr>
            <a:spLocks noGrp="1"/>
          </p:cNvSpPr>
          <p:nvPr>
            <p:ph idx="1"/>
          </p:nvPr>
        </p:nvSpPr>
        <p:spPr/>
        <p:txBody>
          <a:bodyPr/>
          <a:lstStyle/>
          <a:p>
            <a:r>
              <a:rPr lang="tr-TR" dirty="0"/>
              <a:t>Başlık</a:t>
            </a:r>
          </a:p>
          <a:p>
            <a:pPr lvl="1"/>
            <a:r>
              <a:rPr lang="tr-TR" dirty="0"/>
              <a:t>Alt başlık</a:t>
            </a:r>
          </a:p>
          <a:p>
            <a:pPr lvl="1"/>
            <a:r>
              <a:rPr lang="tr-TR" dirty="0"/>
              <a:t>Alt başlık</a:t>
            </a:r>
          </a:p>
          <a:p>
            <a:pPr marL="514350" indent="-457200"/>
            <a:r>
              <a:rPr lang="tr-TR" dirty="0"/>
              <a:t>Başlık</a:t>
            </a:r>
          </a:p>
          <a:p>
            <a:pPr marL="914400" lvl="1" indent="-457200"/>
            <a:r>
              <a:rPr lang="tr-TR" dirty="0"/>
              <a:t>Alt başlık</a:t>
            </a:r>
          </a:p>
          <a:p>
            <a:pPr marL="1314450" lvl="2" indent="-457200"/>
            <a:r>
              <a:rPr lang="tr-TR" dirty="0"/>
              <a:t>Alt başlık</a:t>
            </a:r>
          </a:p>
          <a:p>
            <a:pPr marL="1314450" lvl="2" indent="-457200"/>
            <a:r>
              <a:rPr lang="tr-TR" dirty="0"/>
              <a:t>Alt başlık</a:t>
            </a:r>
          </a:p>
          <a:p>
            <a:pPr marL="914400" lvl="1" indent="-457200"/>
            <a:r>
              <a:rPr lang="tr-TR" dirty="0"/>
              <a:t>Alt başlık</a:t>
            </a:r>
          </a:p>
        </p:txBody>
      </p:sp>
      <p:sp>
        <p:nvSpPr>
          <p:cNvPr id="4" name="Slide Number Placeholder 3">
            <a:extLst>
              <a:ext uri="{FF2B5EF4-FFF2-40B4-BE49-F238E27FC236}">
                <a16:creationId xmlns:a16="http://schemas.microsoft.com/office/drawing/2014/main" id="{E76F4C10-96C9-CD80-252E-9BE1C49117A0}"/>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520077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4740" y="1430108"/>
            <a:ext cx="8229600" cy="4525963"/>
          </a:xfrm>
        </p:spPr>
        <p:txBody>
          <a:bodyPr/>
          <a:lstStyle/>
          <a:p>
            <a:pPr algn="just"/>
            <a:r>
              <a:rPr lang="tr-TR" sz="2000" dirty="0">
                <a:latin typeface="Calibri" panose="020F0502020204030204" pitchFamily="34" charset="0"/>
                <a:cs typeface="Calibri" panose="020F0502020204030204" pitchFamily="34" charset="0"/>
              </a:rPr>
              <a:t>Projenin amacı bir cümle ile belirtilmelidir. Bu cümle yapılması istenen işi, kullanılan metodu genel olarak belirten kapsamlı uzun bir cümle olabilir.</a:t>
            </a:r>
          </a:p>
          <a:p>
            <a:pPr algn="just"/>
            <a:endParaRPr lang="tr-TR" sz="2000" dirty="0">
              <a:latin typeface="Calibri" panose="020F0502020204030204" pitchFamily="34" charset="0"/>
              <a:cs typeface="Calibri" panose="020F0502020204030204" pitchFamily="34" charset="0"/>
            </a:endParaRPr>
          </a:p>
          <a:p>
            <a:pPr algn="just"/>
            <a:r>
              <a:rPr lang="tr-TR" sz="2000" dirty="0">
                <a:latin typeface="Calibri" panose="020F0502020204030204" pitchFamily="34" charset="0"/>
                <a:cs typeface="Calibri" panose="020F0502020204030204" pitchFamily="34" charset="0"/>
              </a:rPr>
              <a:t>Not: Slaytlar istenildiği gibi görsel öğe eklenebilir. Tüm sunumun renk ve nesne düzenlemesi yeniden yapılabilir. Bu şablon, sunumda izlenmesi gereken yöntem için, genel çerçeve için bir </a:t>
            </a:r>
            <a:r>
              <a:rPr lang="tr-TR" sz="2000" dirty="0" err="1">
                <a:latin typeface="Calibri" panose="020F0502020204030204" pitchFamily="34" charset="0"/>
                <a:cs typeface="Calibri" panose="020F0502020204030204" pitchFamily="34" charset="0"/>
              </a:rPr>
              <a:t>template</a:t>
            </a:r>
            <a:r>
              <a:rPr lang="tr-TR" sz="2000" dirty="0">
                <a:latin typeface="Calibri" panose="020F0502020204030204" pitchFamily="34" charset="0"/>
                <a:cs typeface="Calibri" panose="020F0502020204030204" pitchFamily="34" charset="0"/>
              </a:rPr>
              <a:t> sunmaktadır. </a:t>
            </a:r>
            <a:endParaRPr lang="en-US" sz="2000" dirty="0">
              <a:latin typeface="Calibri" panose="020F0502020204030204" pitchFamily="34" charset="0"/>
              <a:cs typeface="Calibri" panose="020F0502020204030204" pitchFamily="34" charset="0"/>
            </a:endParaRPr>
          </a:p>
          <a:p>
            <a:endParaRPr lang="en-US" sz="1050" dirty="0"/>
          </a:p>
        </p:txBody>
      </p:sp>
      <p:sp>
        <p:nvSpPr>
          <p:cNvPr id="4" name="Slayt Numarası Yer Tutucusu 3"/>
          <p:cNvSpPr>
            <a:spLocks noGrp="1"/>
          </p:cNvSpPr>
          <p:nvPr>
            <p:ph type="sldNum" sz="quarter" idx="12"/>
          </p:nvPr>
        </p:nvSpPr>
        <p:spPr/>
        <p:txBody>
          <a:bodyPr/>
          <a:lstStyle/>
          <a:p>
            <a:fld id="{D57F1E4F-1CFF-5643-939E-217C01CDF565}" type="slidenum">
              <a:rPr lang="en-US" sz="1050"/>
              <a:pPr/>
              <a:t>3</a:t>
            </a:fld>
            <a:endParaRPr lang="en-US" sz="1050" dirty="0"/>
          </a:p>
        </p:txBody>
      </p:sp>
      <p:sp>
        <p:nvSpPr>
          <p:cNvPr id="9" name="Unvan 1"/>
          <p:cNvSpPr txBox="1">
            <a:spLocks/>
          </p:cNvSpPr>
          <p:nvPr/>
        </p:nvSpPr>
        <p:spPr bwMode="gray">
          <a:xfrm>
            <a:off x="5930729" y="1280884"/>
            <a:ext cx="1893726" cy="298449"/>
          </a:xfrm>
          <a:prstGeom prst="rect">
            <a:avLst/>
          </a:prstGeom>
        </p:spPr>
        <p:txBody>
          <a:bodyPr vert="horz" lIns="68580" tIns="34290" rIns="68580" bIns="3429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tr-TR" sz="900" i="1" dirty="0">
                <a:solidFill>
                  <a:schemeClr val="bg1">
                    <a:lumMod val="95000"/>
                  </a:schemeClr>
                </a:solidFill>
              </a:rPr>
              <a:t>Ali VELİ</a:t>
            </a:r>
            <a:br>
              <a:rPr lang="tr-TR" sz="750" dirty="0">
                <a:solidFill>
                  <a:schemeClr val="bg1">
                    <a:lumMod val="95000"/>
                  </a:schemeClr>
                </a:solidFill>
              </a:rPr>
            </a:br>
            <a:endParaRPr lang="en-US" sz="750" dirty="0">
              <a:solidFill>
                <a:schemeClr val="bg1">
                  <a:lumMod val="95000"/>
                </a:schemeClr>
              </a:solidFill>
            </a:endParaRPr>
          </a:p>
        </p:txBody>
      </p:sp>
      <p:sp>
        <p:nvSpPr>
          <p:cNvPr id="6" name="Title 5">
            <a:extLst>
              <a:ext uri="{FF2B5EF4-FFF2-40B4-BE49-F238E27FC236}">
                <a16:creationId xmlns:a16="http://schemas.microsoft.com/office/drawing/2014/main" id="{23884878-A027-DDDC-F0D9-1B368EEF9FA4}"/>
              </a:ext>
            </a:extLst>
          </p:cNvPr>
          <p:cNvSpPr>
            <a:spLocks noGrp="1"/>
          </p:cNvSpPr>
          <p:nvPr>
            <p:ph type="title"/>
          </p:nvPr>
        </p:nvSpPr>
        <p:spPr/>
        <p:txBody>
          <a:bodyPr/>
          <a:lstStyle/>
          <a:p>
            <a:r>
              <a:rPr lang="tr-TR" sz="3200" dirty="0"/>
              <a:t>Projenin Amacı </a:t>
            </a:r>
          </a:p>
        </p:txBody>
      </p:sp>
    </p:spTree>
    <p:extLst>
      <p:ext uri="{BB962C8B-B14F-4D97-AF65-F5344CB8AC3E}">
        <p14:creationId xmlns:p14="http://schemas.microsoft.com/office/powerpoint/2010/main" val="3034354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91E17-D4FA-69E4-C2B3-0AEF8E6C58DF}"/>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A9395CB-9641-8D0B-4548-0B3F1619A9B6}"/>
              </a:ext>
            </a:extLst>
          </p:cNvPr>
          <p:cNvSpPr>
            <a:spLocks noGrp="1"/>
          </p:cNvSpPr>
          <p:nvPr>
            <p:ph idx="1"/>
          </p:nvPr>
        </p:nvSpPr>
        <p:spPr>
          <a:xfrm>
            <a:off x="554740" y="1430108"/>
            <a:ext cx="8229600" cy="4525963"/>
          </a:xfrm>
        </p:spPr>
        <p:txBody>
          <a:bodyPr/>
          <a:lstStyle/>
          <a:p>
            <a:pPr algn="just"/>
            <a:r>
              <a:rPr lang="tr-TR" sz="2000" dirty="0">
                <a:latin typeface="Calibri" panose="020F0502020204030204" pitchFamily="34" charset="0"/>
                <a:cs typeface="Calibri" panose="020F0502020204030204" pitchFamily="34" charset="0"/>
              </a:rPr>
              <a:t>Bu bölümde projenin önemi anlatılmalıdır. Bu bölümü okuyan kişi bu çalışmanın önemli ve gerekli olduğuna ikna olmalıdır. Örneğin veri güvenliği ile ilgili bir çalışma ise, veri güvenliğinin önemi bir takım istatistiksel verilerle vurgulanıp siber savaşların gitgide önemli olduğu ve ülkelerin stratejik yaklaşımlarına dahil olduğu ile ilgili bilgiler verilebilir (referanslarla beraber). Akıllı araçların minimum kaza yapması ile ilgili bir risk analizi yapılacaksa, kaza istatistikleri verilerek bu çalışmanın önemi vurgulanabilir.</a:t>
            </a:r>
          </a:p>
          <a:p>
            <a:pPr algn="just"/>
            <a:r>
              <a:rPr lang="tr-TR" sz="2000" dirty="0">
                <a:latin typeface="Calibri" panose="020F0502020204030204" pitchFamily="34" charset="0"/>
                <a:cs typeface="Calibri" panose="020F0502020204030204" pitchFamily="34" charset="0"/>
              </a:rPr>
              <a:t>Amaç ile motivasyon birbirine karıştırılmamalıdır. Amaçta, bu çalışmada «şu </a:t>
            </a:r>
            <a:r>
              <a:rPr lang="tr-TR" sz="2000" dirty="0" err="1">
                <a:latin typeface="Calibri" panose="020F0502020204030204" pitchFamily="34" charset="0"/>
                <a:cs typeface="Calibri" panose="020F0502020204030204" pitchFamily="34" charset="0"/>
              </a:rPr>
              <a:t>şu</a:t>
            </a:r>
            <a:r>
              <a:rPr lang="tr-TR" sz="2000" dirty="0">
                <a:latin typeface="Calibri" panose="020F0502020204030204" pitchFamily="34" charset="0"/>
                <a:cs typeface="Calibri" panose="020F0502020204030204" pitchFamily="34" charset="0"/>
              </a:rPr>
              <a:t> yöntemi kullanarak şunu elde etmek için şunu yaptık» gibi bir ifade kullanılırken, motivasyonda ise bu çalışmanın niçin yapıldığı ve niçin ihtiyaç duyulduğu ile ilgili bir paragraf yer almalıdır.</a:t>
            </a:r>
          </a:p>
        </p:txBody>
      </p:sp>
      <p:sp>
        <p:nvSpPr>
          <p:cNvPr id="4" name="Slayt Numarası Yer Tutucusu 3">
            <a:extLst>
              <a:ext uri="{FF2B5EF4-FFF2-40B4-BE49-F238E27FC236}">
                <a16:creationId xmlns:a16="http://schemas.microsoft.com/office/drawing/2014/main" id="{88150CBB-CA6B-12A5-C88F-CB8799D4250A}"/>
              </a:ext>
            </a:extLst>
          </p:cNvPr>
          <p:cNvSpPr>
            <a:spLocks noGrp="1"/>
          </p:cNvSpPr>
          <p:nvPr>
            <p:ph type="sldNum" sz="quarter" idx="12"/>
          </p:nvPr>
        </p:nvSpPr>
        <p:spPr/>
        <p:txBody>
          <a:bodyPr/>
          <a:lstStyle/>
          <a:p>
            <a:fld id="{D57F1E4F-1CFF-5643-939E-217C01CDF565}" type="slidenum">
              <a:rPr lang="en-US" sz="1050"/>
              <a:pPr/>
              <a:t>4</a:t>
            </a:fld>
            <a:endParaRPr lang="en-US" sz="1050" dirty="0"/>
          </a:p>
        </p:txBody>
      </p:sp>
      <p:sp>
        <p:nvSpPr>
          <p:cNvPr id="9" name="Unvan 1">
            <a:extLst>
              <a:ext uri="{FF2B5EF4-FFF2-40B4-BE49-F238E27FC236}">
                <a16:creationId xmlns:a16="http://schemas.microsoft.com/office/drawing/2014/main" id="{01F3D9F4-D543-A03B-E443-258B00D49B08}"/>
              </a:ext>
            </a:extLst>
          </p:cNvPr>
          <p:cNvSpPr txBox="1">
            <a:spLocks/>
          </p:cNvSpPr>
          <p:nvPr/>
        </p:nvSpPr>
        <p:spPr bwMode="gray">
          <a:xfrm>
            <a:off x="5930729" y="1280884"/>
            <a:ext cx="1893726" cy="298449"/>
          </a:xfrm>
          <a:prstGeom prst="rect">
            <a:avLst/>
          </a:prstGeom>
        </p:spPr>
        <p:txBody>
          <a:bodyPr vert="horz" lIns="68580" tIns="34290" rIns="68580" bIns="3429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tr-TR" sz="900" i="1" dirty="0">
                <a:solidFill>
                  <a:schemeClr val="bg1">
                    <a:lumMod val="95000"/>
                  </a:schemeClr>
                </a:solidFill>
              </a:rPr>
              <a:t>Ali VELİ</a:t>
            </a:r>
            <a:br>
              <a:rPr lang="tr-TR" sz="750" dirty="0">
                <a:solidFill>
                  <a:schemeClr val="bg1">
                    <a:lumMod val="95000"/>
                  </a:schemeClr>
                </a:solidFill>
              </a:rPr>
            </a:br>
            <a:endParaRPr lang="en-US" sz="750" dirty="0">
              <a:solidFill>
                <a:schemeClr val="bg1">
                  <a:lumMod val="95000"/>
                </a:schemeClr>
              </a:solidFill>
            </a:endParaRPr>
          </a:p>
        </p:txBody>
      </p:sp>
      <p:sp>
        <p:nvSpPr>
          <p:cNvPr id="6" name="Title 5">
            <a:extLst>
              <a:ext uri="{FF2B5EF4-FFF2-40B4-BE49-F238E27FC236}">
                <a16:creationId xmlns:a16="http://schemas.microsoft.com/office/drawing/2014/main" id="{C661FEEB-8E25-20D9-AAE7-289478044BD6}"/>
              </a:ext>
            </a:extLst>
          </p:cNvPr>
          <p:cNvSpPr>
            <a:spLocks noGrp="1"/>
          </p:cNvSpPr>
          <p:nvPr>
            <p:ph type="title"/>
          </p:nvPr>
        </p:nvSpPr>
        <p:spPr/>
        <p:txBody>
          <a:bodyPr/>
          <a:lstStyle/>
          <a:p>
            <a:r>
              <a:rPr lang="tr-TR" sz="3200" dirty="0"/>
              <a:t>Motivasyon</a:t>
            </a:r>
          </a:p>
        </p:txBody>
      </p:sp>
    </p:spTree>
    <p:extLst>
      <p:ext uri="{BB962C8B-B14F-4D97-AF65-F5344CB8AC3E}">
        <p14:creationId xmlns:p14="http://schemas.microsoft.com/office/powerpoint/2010/main" val="359581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35732-59FA-AA12-73E3-12BC011139B8}"/>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84C7FE-B7F7-10E8-E2BE-0F0186DFCF83}"/>
              </a:ext>
            </a:extLst>
          </p:cNvPr>
          <p:cNvSpPr>
            <a:spLocks noGrp="1"/>
          </p:cNvSpPr>
          <p:nvPr>
            <p:ph idx="1"/>
          </p:nvPr>
        </p:nvSpPr>
        <p:spPr>
          <a:xfrm>
            <a:off x="554740" y="1430108"/>
            <a:ext cx="8229600" cy="4525963"/>
          </a:xfrm>
        </p:spPr>
        <p:txBody>
          <a:bodyPr/>
          <a:lstStyle/>
          <a:p>
            <a:pPr algn="just"/>
            <a:r>
              <a:rPr lang="tr-TR" sz="2000" dirty="0">
                <a:latin typeface="Calibri" panose="020F0502020204030204" pitchFamily="34" charset="0"/>
                <a:cs typeface="Calibri" panose="020F0502020204030204" pitchFamily="34" charset="0"/>
              </a:rPr>
              <a:t>İlk kısımda belirttiğimiz amaca ulaşmak için teknik olarak hangi problemi çözmeliyiz. Hangi problemi çözersek amacımıza ulaşırız sorusuna cevap verilmesi gereken bir bölümdür. </a:t>
            </a:r>
          </a:p>
          <a:p>
            <a:pPr marL="0" indent="0" algn="just">
              <a:buNone/>
            </a:pPr>
            <a:endParaRPr lang="tr-TR" sz="2000" dirty="0">
              <a:latin typeface="Calibri" panose="020F0502020204030204" pitchFamily="34" charset="0"/>
              <a:cs typeface="Calibri" panose="020F0502020204030204" pitchFamily="34" charset="0"/>
            </a:endParaRPr>
          </a:p>
          <a:p>
            <a:pPr algn="just"/>
            <a:r>
              <a:rPr lang="tr-TR" sz="2000" dirty="0">
                <a:latin typeface="Calibri" panose="020F0502020204030204" pitchFamily="34" charset="0"/>
                <a:cs typeface="Calibri" panose="020F0502020204030204" pitchFamily="34" charset="0"/>
              </a:rPr>
              <a:t>Örneğin amaç covid-19 için çekilmiş tomografi görüntülerinden(CT) hastalık teşhisi ise problem tanımı, görüntülerin (</a:t>
            </a:r>
            <a:r>
              <a:rPr lang="tr-TR" sz="2000" dirty="0" err="1">
                <a:latin typeface="Calibri" panose="020F0502020204030204" pitchFamily="34" charset="0"/>
                <a:cs typeface="Calibri" panose="020F0502020204030204" pitchFamily="34" charset="0"/>
              </a:rPr>
              <a:t>dataset</a:t>
            </a:r>
            <a:r>
              <a:rPr lang="tr-TR" sz="2000" dirty="0">
                <a:latin typeface="Calibri" panose="020F0502020204030204" pitchFamily="34" charset="0"/>
                <a:cs typeface="Calibri" panose="020F0502020204030204" pitchFamily="34" charset="0"/>
              </a:rPr>
              <a:t>) ön işlemeden geçirilerek öğrenilmiş bir model elde etmek ve sınıflandırma yapmak, teknik problem olarak tanımlanabilir. Sonuç olarak bunlar gerçekleştirilirse daha önce belirtilen amaca ulaşılabilecektir.</a:t>
            </a:r>
          </a:p>
          <a:p>
            <a:endParaRPr lang="en-US" sz="1050" dirty="0"/>
          </a:p>
        </p:txBody>
      </p:sp>
      <p:sp>
        <p:nvSpPr>
          <p:cNvPr id="4" name="Slayt Numarası Yer Tutucusu 3">
            <a:extLst>
              <a:ext uri="{FF2B5EF4-FFF2-40B4-BE49-F238E27FC236}">
                <a16:creationId xmlns:a16="http://schemas.microsoft.com/office/drawing/2014/main" id="{CC069263-3312-66F0-2E7E-1C0BE237AC88}"/>
              </a:ext>
            </a:extLst>
          </p:cNvPr>
          <p:cNvSpPr>
            <a:spLocks noGrp="1"/>
          </p:cNvSpPr>
          <p:nvPr>
            <p:ph type="sldNum" sz="quarter" idx="12"/>
          </p:nvPr>
        </p:nvSpPr>
        <p:spPr/>
        <p:txBody>
          <a:bodyPr/>
          <a:lstStyle/>
          <a:p>
            <a:fld id="{D57F1E4F-1CFF-5643-939E-217C01CDF565}" type="slidenum">
              <a:rPr lang="en-US" sz="1050"/>
              <a:pPr/>
              <a:t>5</a:t>
            </a:fld>
            <a:endParaRPr lang="en-US" sz="1050" dirty="0"/>
          </a:p>
        </p:txBody>
      </p:sp>
      <p:sp>
        <p:nvSpPr>
          <p:cNvPr id="9" name="Unvan 1">
            <a:extLst>
              <a:ext uri="{FF2B5EF4-FFF2-40B4-BE49-F238E27FC236}">
                <a16:creationId xmlns:a16="http://schemas.microsoft.com/office/drawing/2014/main" id="{43B3B97C-37A9-AAA1-4A64-553DAC2D9F91}"/>
              </a:ext>
            </a:extLst>
          </p:cNvPr>
          <p:cNvSpPr txBox="1">
            <a:spLocks/>
          </p:cNvSpPr>
          <p:nvPr/>
        </p:nvSpPr>
        <p:spPr bwMode="gray">
          <a:xfrm>
            <a:off x="5930729" y="1280884"/>
            <a:ext cx="1893726" cy="298449"/>
          </a:xfrm>
          <a:prstGeom prst="rect">
            <a:avLst/>
          </a:prstGeom>
        </p:spPr>
        <p:txBody>
          <a:bodyPr vert="horz" lIns="68580" tIns="34290" rIns="68580" bIns="3429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tr-TR" sz="900" i="1" dirty="0">
                <a:solidFill>
                  <a:schemeClr val="bg1">
                    <a:lumMod val="95000"/>
                  </a:schemeClr>
                </a:solidFill>
              </a:rPr>
              <a:t>Ali VELİ</a:t>
            </a:r>
            <a:br>
              <a:rPr lang="tr-TR" sz="750" dirty="0">
                <a:solidFill>
                  <a:schemeClr val="bg1">
                    <a:lumMod val="95000"/>
                  </a:schemeClr>
                </a:solidFill>
              </a:rPr>
            </a:br>
            <a:endParaRPr lang="en-US" sz="750" dirty="0">
              <a:solidFill>
                <a:schemeClr val="bg1">
                  <a:lumMod val="95000"/>
                </a:schemeClr>
              </a:solidFill>
            </a:endParaRPr>
          </a:p>
        </p:txBody>
      </p:sp>
      <p:sp>
        <p:nvSpPr>
          <p:cNvPr id="6" name="Title 5">
            <a:extLst>
              <a:ext uri="{FF2B5EF4-FFF2-40B4-BE49-F238E27FC236}">
                <a16:creationId xmlns:a16="http://schemas.microsoft.com/office/drawing/2014/main" id="{74CE935E-BCA2-71D7-39C4-B87F38FC1562}"/>
              </a:ext>
            </a:extLst>
          </p:cNvPr>
          <p:cNvSpPr>
            <a:spLocks noGrp="1"/>
          </p:cNvSpPr>
          <p:nvPr>
            <p:ph type="title"/>
          </p:nvPr>
        </p:nvSpPr>
        <p:spPr/>
        <p:txBody>
          <a:bodyPr/>
          <a:lstStyle/>
          <a:p>
            <a:r>
              <a:rPr lang="tr-TR" sz="3200" dirty="0"/>
              <a:t>Problem Tanımı</a:t>
            </a:r>
          </a:p>
        </p:txBody>
      </p:sp>
    </p:spTree>
    <p:extLst>
      <p:ext uri="{BB962C8B-B14F-4D97-AF65-F5344CB8AC3E}">
        <p14:creationId xmlns:p14="http://schemas.microsoft.com/office/powerpoint/2010/main" val="4224461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78CE3-6FC2-8E88-2613-72CB77B02FC1}"/>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387D0B-C600-45FD-FAE3-B234DC1BC88B}"/>
              </a:ext>
            </a:extLst>
          </p:cNvPr>
          <p:cNvSpPr>
            <a:spLocks noGrp="1"/>
          </p:cNvSpPr>
          <p:nvPr>
            <p:ph idx="1"/>
          </p:nvPr>
        </p:nvSpPr>
        <p:spPr>
          <a:xfrm>
            <a:off x="554740" y="1430108"/>
            <a:ext cx="8229600" cy="4525963"/>
          </a:xfrm>
        </p:spPr>
        <p:txBody>
          <a:bodyPr/>
          <a:lstStyle/>
          <a:p>
            <a:pPr algn="just"/>
            <a:r>
              <a:rPr lang="tr-TR" sz="2000" dirty="0">
                <a:latin typeface="Calibri" panose="020F0502020204030204" pitchFamily="34" charset="0"/>
                <a:cs typeface="Calibri" panose="020F0502020204030204" pitchFamily="34" charset="0"/>
              </a:rPr>
              <a:t>Bu bölümde, problem tanımında belirtilen problemi çözmek için hangi metot ya da metotları uygulamak gerekir, hangi yol izlenmeli sorusuna cevap verilmelidir.</a:t>
            </a:r>
          </a:p>
          <a:p>
            <a:pPr algn="just"/>
            <a:r>
              <a:rPr lang="tr-TR" sz="2000" dirty="0">
                <a:latin typeface="Calibri" panose="020F0502020204030204" pitchFamily="34" charset="0"/>
                <a:cs typeface="Calibri" panose="020F0502020204030204" pitchFamily="34" charset="0"/>
              </a:rPr>
              <a:t>Örneğin covid-19 tespiti ile devam edecek olursak. Öncelikle bir </a:t>
            </a:r>
            <a:r>
              <a:rPr lang="tr-TR" sz="2000" dirty="0" err="1">
                <a:latin typeface="Calibri" panose="020F0502020204030204" pitchFamily="34" charset="0"/>
                <a:cs typeface="Calibri" panose="020F0502020204030204" pitchFamily="34" charset="0"/>
              </a:rPr>
              <a:t>dataset</a:t>
            </a:r>
            <a:r>
              <a:rPr lang="tr-TR" sz="2000" dirty="0">
                <a:latin typeface="Calibri" panose="020F0502020204030204" pitchFamily="34" charset="0"/>
                <a:cs typeface="Calibri" panose="020F0502020204030204" pitchFamily="34" charset="0"/>
              </a:rPr>
              <a:t> elde edilip, örneğin </a:t>
            </a:r>
            <a:r>
              <a:rPr lang="tr-TR" sz="2000" dirty="0" err="1">
                <a:latin typeface="Calibri" panose="020F0502020204030204" pitchFamily="34" charset="0"/>
                <a:cs typeface="Calibri" panose="020F0502020204030204" pitchFamily="34" charset="0"/>
              </a:rPr>
              <a:t>covidli</a:t>
            </a:r>
            <a:r>
              <a:rPr lang="tr-TR" sz="2000" dirty="0">
                <a:latin typeface="Calibri" panose="020F0502020204030204" pitchFamily="34" charset="0"/>
                <a:cs typeface="Calibri" panose="020F0502020204030204" pitchFamily="34" charset="0"/>
              </a:rPr>
              <a:t> bölgenin segmentasyona tabi tutulması gibi </a:t>
            </a:r>
            <a:r>
              <a:rPr lang="tr-TR" sz="2000" dirty="0" err="1">
                <a:latin typeface="Calibri" panose="020F0502020204030204" pitchFamily="34" charset="0"/>
                <a:cs typeface="Calibri" panose="020F0502020204030204" pitchFamily="34" charset="0"/>
              </a:rPr>
              <a:t>image</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processing</a:t>
            </a:r>
            <a:r>
              <a:rPr lang="tr-TR" sz="2000" dirty="0">
                <a:latin typeface="Calibri" panose="020F0502020204030204" pitchFamily="34" charset="0"/>
                <a:cs typeface="Calibri" panose="020F0502020204030204" pitchFamily="34" charset="0"/>
              </a:rPr>
              <a:t> yöntemlerine başvurulup ön işlemeden geçirilmesi, ardından bir derin öğrenme ağı ile örneğin CNN ağları ile eğitilmesi gibi daha somut ve yöntemleri metotları açıkça belirtilecek bir plandan bahsedilmelidir.</a:t>
            </a:r>
          </a:p>
          <a:p>
            <a:r>
              <a:rPr lang="tr-TR" sz="2000" dirty="0"/>
              <a:t>NOT: Bu adımlar proje öneri formunda da yer almaktaydı. Burada bu sunumda artık gerçekleştirdiğiniz projeyi anlatacağınızı unutmayınız.</a:t>
            </a:r>
            <a:endParaRPr lang="en-US" sz="2000" dirty="0"/>
          </a:p>
        </p:txBody>
      </p:sp>
      <p:sp>
        <p:nvSpPr>
          <p:cNvPr id="4" name="Slayt Numarası Yer Tutucusu 3">
            <a:extLst>
              <a:ext uri="{FF2B5EF4-FFF2-40B4-BE49-F238E27FC236}">
                <a16:creationId xmlns:a16="http://schemas.microsoft.com/office/drawing/2014/main" id="{2DD5258E-5A9E-E85E-40E8-4864EF859925}"/>
              </a:ext>
            </a:extLst>
          </p:cNvPr>
          <p:cNvSpPr>
            <a:spLocks noGrp="1"/>
          </p:cNvSpPr>
          <p:nvPr>
            <p:ph type="sldNum" sz="quarter" idx="12"/>
          </p:nvPr>
        </p:nvSpPr>
        <p:spPr/>
        <p:txBody>
          <a:bodyPr/>
          <a:lstStyle/>
          <a:p>
            <a:fld id="{D57F1E4F-1CFF-5643-939E-217C01CDF565}" type="slidenum">
              <a:rPr lang="en-US" sz="1050"/>
              <a:pPr/>
              <a:t>6</a:t>
            </a:fld>
            <a:endParaRPr lang="en-US" sz="1050" dirty="0"/>
          </a:p>
        </p:txBody>
      </p:sp>
      <p:sp>
        <p:nvSpPr>
          <p:cNvPr id="9" name="Unvan 1">
            <a:extLst>
              <a:ext uri="{FF2B5EF4-FFF2-40B4-BE49-F238E27FC236}">
                <a16:creationId xmlns:a16="http://schemas.microsoft.com/office/drawing/2014/main" id="{62370C0E-0765-0A39-2266-D098E24FC159}"/>
              </a:ext>
            </a:extLst>
          </p:cNvPr>
          <p:cNvSpPr txBox="1">
            <a:spLocks/>
          </p:cNvSpPr>
          <p:nvPr/>
        </p:nvSpPr>
        <p:spPr bwMode="gray">
          <a:xfrm>
            <a:off x="5930729" y="1280884"/>
            <a:ext cx="1893726" cy="298449"/>
          </a:xfrm>
          <a:prstGeom prst="rect">
            <a:avLst/>
          </a:prstGeom>
        </p:spPr>
        <p:txBody>
          <a:bodyPr vert="horz" lIns="68580" tIns="34290" rIns="68580" bIns="3429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tr-TR" sz="900" i="1" dirty="0">
                <a:solidFill>
                  <a:schemeClr val="bg1">
                    <a:lumMod val="95000"/>
                  </a:schemeClr>
                </a:solidFill>
              </a:rPr>
              <a:t>Ali VELİ</a:t>
            </a:r>
            <a:br>
              <a:rPr lang="tr-TR" sz="750" dirty="0">
                <a:solidFill>
                  <a:schemeClr val="bg1">
                    <a:lumMod val="95000"/>
                  </a:schemeClr>
                </a:solidFill>
              </a:rPr>
            </a:br>
            <a:endParaRPr lang="en-US" sz="750" dirty="0">
              <a:solidFill>
                <a:schemeClr val="bg1">
                  <a:lumMod val="95000"/>
                </a:schemeClr>
              </a:solidFill>
            </a:endParaRPr>
          </a:p>
        </p:txBody>
      </p:sp>
      <p:sp>
        <p:nvSpPr>
          <p:cNvPr id="6" name="Title 5">
            <a:extLst>
              <a:ext uri="{FF2B5EF4-FFF2-40B4-BE49-F238E27FC236}">
                <a16:creationId xmlns:a16="http://schemas.microsoft.com/office/drawing/2014/main" id="{27943835-690A-69F8-1E4F-159D3A5B8B92}"/>
              </a:ext>
            </a:extLst>
          </p:cNvPr>
          <p:cNvSpPr>
            <a:spLocks noGrp="1"/>
          </p:cNvSpPr>
          <p:nvPr>
            <p:ph type="title"/>
          </p:nvPr>
        </p:nvSpPr>
        <p:spPr/>
        <p:txBody>
          <a:bodyPr/>
          <a:lstStyle/>
          <a:p>
            <a:r>
              <a:rPr lang="tr-TR" sz="3200" dirty="0"/>
              <a:t>Önerilen Yöntemler</a:t>
            </a:r>
          </a:p>
        </p:txBody>
      </p:sp>
    </p:spTree>
    <p:extLst>
      <p:ext uri="{BB962C8B-B14F-4D97-AF65-F5344CB8AC3E}">
        <p14:creationId xmlns:p14="http://schemas.microsoft.com/office/powerpoint/2010/main" val="3610095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4893D-864A-6678-10DC-585AB51AA817}"/>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743E265-037A-5BED-C18C-530DBEE0899C}"/>
              </a:ext>
            </a:extLst>
          </p:cNvPr>
          <p:cNvSpPr>
            <a:spLocks noGrp="1"/>
          </p:cNvSpPr>
          <p:nvPr>
            <p:ph idx="1"/>
          </p:nvPr>
        </p:nvSpPr>
        <p:spPr>
          <a:xfrm>
            <a:off x="554740" y="1430108"/>
            <a:ext cx="8229600" cy="4525963"/>
          </a:xfrm>
        </p:spPr>
        <p:txBody>
          <a:bodyPr/>
          <a:lstStyle/>
          <a:p>
            <a:pPr algn="just"/>
            <a:r>
              <a:rPr lang="tr-TR" sz="2000" dirty="0">
                <a:latin typeface="Calibri" panose="020F0502020204030204" pitchFamily="34" charset="0"/>
                <a:cs typeface="Calibri" panose="020F0502020204030204" pitchFamily="34" charset="0"/>
              </a:rPr>
              <a:t>Bu bölümde, yaptığınız çalışmanın akademik olarak (varsa) bilime katkısı veya ana özellikleri, nitelikleri vurgulanmalıdır.</a:t>
            </a:r>
          </a:p>
          <a:p>
            <a:pPr algn="just"/>
            <a:r>
              <a:rPr lang="tr-TR" sz="2000" dirty="0">
                <a:latin typeface="Calibri" panose="020F0502020204030204" pitchFamily="34" charset="0"/>
                <a:cs typeface="Calibri" panose="020F0502020204030204" pitchFamily="34" charset="0"/>
              </a:rPr>
              <a:t>Önerilen yöntemdeki metotları, algoritmaları, yazılım dilini, platformunu, tekniği niçin tercih ettiniz? Bunların avantajları nelerdi? Kısıtlamalar (</a:t>
            </a:r>
            <a:r>
              <a:rPr lang="tr-TR" sz="2000" dirty="0" err="1">
                <a:latin typeface="Calibri" panose="020F0502020204030204" pitchFamily="34" charset="0"/>
                <a:cs typeface="Calibri" panose="020F0502020204030204" pitchFamily="34" charset="0"/>
              </a:rPr>
              <a:t>constrains</a:t>
            </a:r>
            <a:r>
              <a:rPr lang="tr-TR" sz="2000" dirty="0">
                <a:latin typeface="Calibri" panose="020F0502020204030204" pitchFamily="34" charset="0"/>
                <a:cs typeface="Calibri" panose="020F0502020204030204" pitchFamily="34" charset="0"/>
              </a:rPr>
              <a:t>) var mıydı? Varsa nelerdi ve bu yöntemi tercih etmenize teknik olarak mecbur bırakan durum(</a:t>
            </a:r>
            <a:r>
              <a:rPr lang="tr-TR" sz="2000" dirty="0" err="1">
                <a:latin typeface="Calibri" panose="020F0502020204030204" pitchFamily="34" charset="0"/>
                <a:cs typeface="Calibri" panose="020F0502020204030204" pitchFamily="34" charset="0"/>
              </a:rPr>
              <a:t>lar</a:t>
            </a:r>
            <a:r>
              <a:rPr lang="tr-TR" sz="2000" dirty="0">
                <a:latin typeface="Calibri" panose="020F0502020204030204" pitchFamily="34" charset="0"/>
                <a:cs typeface="Calibri" panose="020F0502020204030204" pitchFamily="34" charset="0"/>
              </a:rPr>
              <a:t>) varsa belirtilmeli. Ya da bu yol/yöntem tercih edildiğinde zaman maliyeti kaynak maliyeti açısından ne gibi avantajları olmuştur? Eğer yeni bir yöntemse özellikleri, katkısı ve avantajları nelerdir ?</a:t>
            </a:r>
          </a:p>
        </p:txBody>
      </p:sp>
      <p:sp>
        <p:nvSpPr>
          <p:cNvPr id="4" name="Slayt Numarası Yer Tutucusu 3">
            <a:extLst>
              <a:ext uri="{FF2B5EF4-FFF2-40B4-BE49-F238E27FC236}">
                <a16:creationId xmlns:a16="http://schemas.microsoft.com/office/drawing/2014/main" id="{D10441D5-ABC1-E0B8-E1D8-4DA55186E1E7}"/>
              </a:ext>
            </a:extLst>
          </p:cNvPr>
          <p:cNvSpPr>
            <a:spLocks noGrp="1"/>
          </p:cNvSpPr>
          <p:nvPr>
            <p:ph type="sldNum" sz="quarter" idx="12"/>
          </p:nvPr>
        </p:nvSpPr>
        <p:spPr/>
        <p:txBody>
          <a:bodyPr/>
          <a:lstStyle/>
          <a:p>
            <a:fld id="{D57F1E4F-1CFF-5643-939E-217C01CDF565}" type="slidenum">
              <a:rPr lang="en-US" sz="1050"/>
              <a:pPr/>
              <a:t>7</a:t>
            </a:fld>
            <a:endParaRPr lang="en-US" sz="1050" dirty="0"/>
          </a:p>
        </p:txBody>
      </p:sp>
      <p:sp>
        <p:nvSpPr>
          <p:cNvPr id="9" name="Unvan 1">
            <a:extLst>
              <a:ext uri="{FF2B5EF4-FFF2-40B4-BE49-F238E27FC236}">
                <a16:creationId xmlns:a16="http://schemas.microsoft.com/office/drawing/2014/main" id="{70B10F22-60AB-197C-C808-FD652DF8F85E}"/>
              </a:ext>
            </a:extLst>
          </p:cNvPr>
          <p:cNvSpPr txBox="1">
            <a:spLocks/>
          </p:cNvSpPr>
          <p:nvPr/>
        </p:nvSpPr>
        <p:spPr bwMode="gray">
          <a:xfrm>
            <a:off x="5930729" y="1280884"/>
            <a:ext cx="1893726" cy="298449"/>
          </a:xfrm>
          <a:prstGeom prst="rect">
            <a:avLst/>
          </a:prstGeom>
        </p:spPr>
        <p:txBody>
          <a:bodyPr vert="horz" lIns="68580" tIns="34290" rIns="68580" bIns="3429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tr-TR" sz="900" i="1" dirty="0">
                <a:solidFill>
                  <a:schemeClr val="bg1">
                    <a:lumMod val="95000"/>
                  </a:schemeClr>
                </a:solidFill>
              </a:rPr>
              <a:t>Ali VELİ</a:t>
            </a:r>
            <a:br>
              <a:rPr lang="tr-TR" sz="750" dirty="0">
                <a:solidFill>
                  <a:schemeClr val="bg1">
                    <a:lumMod val="95000"/>
                  </a:schemeClr>
                </a:solidFill>
              </a:rPr>
            </a:br>
            <a:endParaRPr lang="en-US" sz="750" dirty="0">
              <a:solidFill>
                <a:schemeClr val="bg1">
                  <a:lumMod val="95000"/>
                </a:schemeClr>
              </a:solidFill>
            </a:endParaRPr>
          </a:p>
        </p:txBody>
      </p:sp>
      <p:sp>
        <p:nvSpPr>
          <p:cNvPr id="6" name="Title 5">
            <a:extLst>
              <a:ext uri="{FF2B5EF4-FFF2-40B4-BE49-F238E27FC236}">
                <a16:creationId xmlns:a16="http://schemas.microsoft.com/office/drawing/2014/main" id="{45A6283E-C3C1-1E0E-0385-BFA9700195DE}"/>
              </a:ext>
            </a:extLst>
          </p:cNvPr>
          <p:cNvSpPr>
            <a:spLocks noGrp="1"/>
          </p:cNvSpPr>
          <p:nvPr>
            <p:ph type="title"/>
          </p:nvPr>
        </p:nvSpPr>
        <p:spPr/>
        <p:txBody>
          <a:bodyPr/>
          <a:lstStyle/>
          <a:p>
            <a:r>
              <a:rPr lang="tr-TR" sz="3200" dirty="0"/>
              <a:t>Çalışmanın Katkısı ve Nitelikleri </a:t>
            </a:r>
          </a:p>
        </p:txBody>
      </p:sp>
    </p:spTree>
    <p:extLst>
      <p:ext uri="{BB962C8B-B14F-4D97-AF65-F5344CB8AC3E}">
        <p14:creationId xmlns:p14="http://schemas.microsoft.com/office/powerpoint/2010/main" val="2203984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3B35E-0AF4-FECA-0700-C667C15719F9}"/>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83FDD7F-40A0-8433-3EEE-72D56ED0AA31}"/>
              </a:ext>
            </a:extLst>
          </p:cNvPr>
          <p:cNvSpPr>
            <a:spLocks noGrp="1"/>
          </p:cNvSpPr>
          <p:nvPr>
            <p:ph idx="1"/>
          </p:nvPr>
        </p:nvSpPr>
        <p:spPr>
          <a:xfrm>
            <a:off x="554740" y="1430108"/>
            <a:ext cx="8229600" cy="4525963"/>
          </a:xfrm>
        </p:spPr>
        <p:txBody>
          <a:bodyPr/>
          <a:lstStyle/>
          <a:p>
            <a:pPr algn="just"/>
            <a:r>
              <a:rPr lang="tr-TR" sz="2000" dirty="0">
                <a:latin typeface="Calibri" panose="020F0502020204030204" pitchFamily="34" charset="0"/>
                <a:cs typeface="Calibri" panose="020F0502020204030204" pitchFamily="34" charset="0"/>
              </a:rPr>
              <a:t>Bu bölümde, çalışmanın genel olarak nasıl işlediği ile ilgili bir blok şema çizilerek belirtilmelidir.</a:t>
            </a:r>
          </a:p>
          <a:p>
            <a:pPr algn="just"/>
            <a:r>
              <a:rPr lang="tr-TR" sz="2000" dirty="0">
                <a:latin typeface="Calibri" panose="020F0502020204030204" pitchFamily="34" charset="0"/>
                <a:cs typeface="Calibri" panose="020F0502020204030204" pitchFamily="34" charset="0"/>
              </a:rPr>
              <a:t>Bu bölüm slayt sayıları da çoğaltılarak yazılım mimarisi, varsa </a:t>
            </a:r>
            <a:r>
              <a:rPr lang="tr-TR" sz="2000" dirty="0" err="1">
                <a:latin typeface="Calibri" panose="020F0502020204030204" pitchFamily="34" charset="0"/>
                <a:cs typeface="Calibri" panose="020F0502020204030204" pitchFamily="34" charset="0"/>
              </a:rPr>
              <a:t>veritabanı</a:t>
            </a:r>
            <a:r>
              <a:rPr lang="tr-TR" sz="2000" dirty="0">
                <a:latin typeface="Calibri" panose="020F0502020204030204" pitchFamily="34" charset="0"/>
                <a:cs typeface="Calibri" panose="020F0502020204030204" pitchFamily="34" charset="0"/>
              </a:rPr>
              <a:t> yapısı, ana modüller şemalar çizilerek şekille belirtilmelidir (</a:t>
            </a:r>
            <a:r>
              <a:rPr lang="tr-TR" sz="2000" dirty="0" err="1">
                <a:latin typeface="Calibri" panose="020F0502020204030204" pitchFamily="34" charset="0"/>
                <a:cs typeface="Calibri" panose="020F0502020204030204" pitchFamily="34" charset="0"/>
              </a:rPr>
              <a:t>sketching</a:t>
            </a:r>
            <a:r>
              <a:rPr lang="tr-TR" sz="2000" dirty="0">
                <a:latin typeface="Calibri" panose="020F0502020204030204" pitchFamily="34" charset="0"/>
                <a:cs typeface="Calibri" panose="020F0502020204030204" pitchFamily="34" charset="0"/>
              </a:rPr>
              <a:t>). Şemaya bakıldığında sisteminizin modülleri/bölümleri/</a:t>
            </a:r>
            <a:r>
              <a:rPr lang="tr-TR" sz="2000" dirty="0" err="1">
                <a:latin typeface="Calibri" panose="020F0502020204030204" pitchFamily="34" charset="0"/>
                <a:cs typeface="Calibri" panose="020F0502020204030204" pitchFamily="34" charset="0"/>
              </a:rPr>
              <a:t>altbirimleri</a:t>
            </a:r>
            <a:r>
              <a:rPr lang="tr-TR" sz="2000" dirty="0">
                <a:latin typeface="Calibri" panose="020F0502020204030204" pitchFamily="34" charset="0"/>
                <a:cs typeface="Calibri" panose="020F0502020204030204" pitchFamily="34" charset="0"/>
              </a:rPr>
              <a:t> temiz bir şekilde belirgin olmalı ve temel işleyişi kolaylıkla anlaşılmalıdır.</a:t>
            </a:r>
          </a:p>
          <a:p>
            <a:pPr algn="just"/>
            <a:r>
              <a:rPr lang="tr-TR" sz="2000" dirty="0">
                <a:latin typeface="Calibri" panose="020F0502020204030204" pitchFamily="34" charset="0"/>
                <a:cs typeface="Calibri" panose="020F0502020204030204" pitchFamily="34" charset="0"/>
              </a:rPr>
              <a:t>Ayrıca her bir modülde nasıl bir mimari ya da yazlım aracı/donanım aracı </a:t>
            </a:r>
            <a:r>
              <a:rPr lang="tr-TR" sz="2000" dirty="0" err="1">
                <a:latin typeface="Calibri" panose="020F0502020204030204" pitchFamily="34" charset="0"/>
                <a:cs typeface="Calibri" panose="020F0502020204030204" pitchFamily="34" charset="0"/>
              </a:rPr>
              <a:t>vs</a:t>
            </a:r>
            <a:r>
              <a:rPr lang="tr-TR" sz="2000" dirty="0">
                <a:latin typeface="Calibri" panose="020F0502020204030204" pitchFamily="34" charset="0"/>
                <a:cs typeface="Calibri" panose="020F0502020204030204" pitchFamily="34" charset="0"/>
              </a:rPr>
              <a:t> kullanıldığı da farklı slaytlarda anlatılabilir. Tüm bunlar kodlara girilmeden yapılmalıdır.</a:t>
            </a:r>
          </a:p>
          <a:p>
            <a:pPr algn="just"/>
            <a:r>
              <a:rPr lang="tr-TR" sz="2000" dirty="0">
                <a:latin typeface="Calibri" panose="020F0502020204030204" pitchFamily="34" charset="0"/>
                <a:cs typeface="Calibri" panose="020F0502020204030204" pitchFamily="34" charset="0"/>
              </a:rPr>
              <a:t>Eğer gerekli görülürse standart literatür bilgileri vermekten kaçınılarak kullanılan bir yapının (yazılım teknolojisi, donanım teknolojisi, </a:t>
            </a:r>
            <a:r>
              <a:rPr lang="tr-TR" sz="2000" dirty="0" err="1">
                <a:latin typeface="Calibri" panose="020F0502020204030204" pitchFamily="34" charset="0"/>
                <a:cs typeface="Calibri" panose="020F0502020204030204" pitchFamily="34" charset="0"/>
              </a:rPr>
              <a:t>vs</a:t>
            </a:r>
            <a:r>
              <a:rPr lang="tr-TR" sz="2000" dirty="0">
                <a:latin typeface="Calibri" panose="020F0502020204030204" pitchFamily="34" charset="0"/>
                <a:cs typeface="Calibri" panose="020F0502020204030204" pitchFamily="34" charset="0"/>
              </a:rPr>
              <a:t>) özelliklerinden ayrı slaytlarda bahsedilebilir.</a:t>
            </a:r>
          </a:p>
        </p:txBody>
      </p:sp>
      <p:sp>
        <p:nvSpPr>
          <p:cNvPr id="4" name="Slayt Numarası Yer Tutucusu 3">
            <a:extLst>
              <a:ext uri="{FF2B5EF4-FFF2-40B4-BE49-F238E27FC236}">
                <a16:creationId xmlns:a16="http://schemas.microsoft.com/office/drawing/2014/main" id="{63F7E145-6956-B154-7D8A-36FBC31E7D64}"/>
              </a:ext>
            </a:extLst>
          </p:cNvPr>
          <p:cNvSpPr>
            <a:spLocks noGrp="1"/>
          </p:cNvSpPr>
          <p:nvPr>
            <p:ph type="sldNum" sz="quarter" idx="12"/>
          </p:nvPr>
        </p:nvSpPr>
        <p:spPr/>
        <p:txBody>
          <a:bodyPr/>
          <a:lstStyle/>
          <a:p>
            <a:fld id="{D57F1E4F-1CFF-5643-939E-217C01CDF565}" type="slidenum">
              <a:rPr lang="en-US" sz="1050"/>
              <a:pPr/>
              <a:t>8</a:t>
            </a:fld>
            <a:endParaRPr lang="en-US" sz="1050" dirty="0"/>
          </a:p>
        </p:txBody>
      </p:sp>
      <p:sp>
        <p:nvSpPr>
          <p:cNvPr id="9" name="Unvan 1">
            <a:extLst>
              <a:ext uri="{FF2B5EF4-FFF2-40B4-BE49-F238E27FC236}">
                <a16:creationId xmlns:a16="http://schemas.microsoft.com/office/drawing/2014/main" id="{3A84FDBB-7ACE-DA0A-D0D1-AA90FCF135E1}"/>
              </a:ext>
            </a:extLst>
          </p:cNvPr>
          <p:cNvSpPr txBox="1">
            <a:spLocks/>
          </p:cNvSpPr>
          <p:nvPr/>
        </p:nvSpPr>
        <p:spPr bwMode="gray">
          <a:xfrm>
            <a:off x="5930729" y="1280884"/>
            <a:ext cx="1893726" cy="298449"/>
          </a:xfrm>
          <a:prstGeom prst="rect">
            <a:avLst/>
          </a:prstGeom>
        </p:spPr>
        <p:txBody>
          <a:bodyPr vert="horz" lIns="68580" tIns="34290" rIns="68580" bIns="3429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tr-TR" sz="900" i="1" dirty="0">
                <a:solidFill>
                  <a:schemeClr val="bg1">
                    <a:lumMod val="95000"/>
                  </a:schemeClr>
                </a:solidFill>
              </a:rPr>
              <a:t>Ali VELİ</a:t>
            </a:r>
            <a:br>
              <a:rPr lang="tr-TR" sz="750" dirty="0">
                <a:solidFill>
                  <a:schemeClr val="bg1">
                    <a:lumMod val="95000"/>
                  </a:schemeClr>
                </a:solidFill>
              </a:rPr>
            </a:br>
            <a:endParaRPr lang="en-US" sz="750" dirty="0">
              <a:solidFill>
                <a:schemeClr val="bg1">
                  <a:lumMod val="95000"/>
                </a:schemeClr>
              </a:solidFill>
            </a:endParaRPr>
          </a:p>
        </p:txBody>
      </p:sp>
      <p:sp>
        <p:nvSpPr>
          <p:cNvPr id="6" name="Title 5">
            <a:extLst>
              <a:ext uri="{FF2B5EF4-FFF2-40B4-BE49-F238E27FC236}">
                <a16:creationId xmlns:a16="http://schemas.microsoft.com/office/drawing/2014/main" id="{BC5E8752-7890-CA73-30C5-0E716BBD5584}"/>
              </a:ext>
            </a:extLst>
          </p:cNvPr>
          <p:cNvSpPr>
            <a:spLocks noGrp="1"/>
          </p:cNvSpPr>
          <p:nvPr>
            <p:ph type="title"/>
          </p:nvPr>
        </p:nvSpPr>
        <p:spPr/>
        <p:txBody>
          <a:bodyPr/>
          <a:lstStyle/>
          <a:p>
            <a:r>
              <a:rPr lang="tr-TR" sz="3200" dirty="0"/>
              <a:t>Çalışmanın Sistem Blok Şeması, Yazılım Mimarisi </a:t>
            </a:r>
          </a:p>
        </p:txBody>
      </p:sp>
    </p:spTree>
    <p:extLst>
      <p:ext uri="{BB962C8B-B14F-4D97-AF65-F5344CB8AC3E}">
        <p14:creationId xmlns:p14="http://schemas.microsoft.com/office/powerpoint/2010/main" val="3103528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DBF23-AA34-707C-9064-2D7DA3682B95}"/>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5D15473-2646-4267-C28F-FA583852CE68}"/>
              </a:ext>
            </a:extLst>
          </p:cNvPr>
          <p:cNvSpPr>
            <a:spLocks noGrp="1"/>
          </p:cNvSpPr>
          <p:nvPr>
            <p:ph idx="1"/>
          </p:nvPr>
        </p:nvSpPr>
        <p:spPr>
          <a:xfrm>
            <a:off x="554740" y="1430108"/>
            <a:ext cx="8229600" cy="4525963"/>
          </a:xfrm>
        </p:spPr>
        <p:txBody>
          <a:bodyPr/>
          <a:lstStyle/>
          <a:p>
            <a:pPr algn="just"/>
            <a:r>
              <a:rPr lang="tr-TR" sz="2000" dirty="0">
                <a:latin typeface="Calibri" panose="020F0502020204030204" pitchFamily="34" charset="0"/>
                <a:cs typeface="Calibri" panose="020F0502020204030204" pitchFamily="34" charset="0"/>
              </a:rPr>
              <a:t>Bu bölümde, çalışmada yapılan uygulama varsa uygulamanın, eğer bilimsel bir çalışmaysa deneysel sonuçlar, bulgular </a:t>
            </a:r>
            <a:r>
              <a:rPr lang="tr-TR" sz="2000" dirty="0" err="1">
                <a:latin typeface="Calibri" panose="020F0502020204030204" pitchFamily="34" charset="0"/>
                <a:cs typeface="Calibri" panose="020F0502020204030204" pitchFamily="34" charset="0"/>
              </a:rPr>
              <a:t>vs</a:t>
            </a:r>
            <a:r>
              <a:rPr lang="tr-TR" sz="2000" dirty="0">
                <a:latin typeface="Calibri" panose="020F0502020204030204" pitchFamily="34" charset="0"/>
                <a:cs typeface="Calibri" panose="020F0502020204030204" pitchFamily="34" charset="0"/>
              </a:rPr>
              <a:t> verilmelidir.</a:t>
            </a:r>
          </a:p>
          <a:p>
            <a:pPr algn="just"/>
            <a:r>
              <a:rPr lang="tr-TR" sz="2000" dirty="0">
                <a:latin typeface="Calibri" panose="020F0502020204030204" pitchFamily="34" charset="0"/>
                <a:cs typeface="Calibri" panose="020F0502020204030204" pitchFamily="34" charset="0"/>
              </a:rPr>
              <a:t>Bir uygulama yapıldığı düşünülürse bu bölümde uygulamanın ekran görüntüleri, çalışma biçimi, hangi ekran görüntüsünün hangi modül ile ilgili olduğu belirtilmeli ve gerekirse kod bloklarını o modül ile ilişkilendirerek anlatılabilmelidir.</a:t>
            </a:r>
          </a:p>
          <a:p>
            <a:pPr algn="just"/>
            <a:r>
              <a:rPr lang="tr-TR" sz="2000" dirty="0">
                <a:latin typeface="Calibri" panose="020F0502020204030204" pitchFamily="34" charset="0"/>
                <a:cs typeface="Calibri" panose="020F0502020204030204" pitchFamily="34" charset="0"/>
              </a:rPr>
              <a:t>Bu bölüm makul ölçüde genişletilebilir, slayt sayıları arttırılabilir. Gerekli görülen alt başlıklar geliştirilebilir. </a:t>
            </a:r>
          </a:p>
          <a:p>
            <a:pPr algn="just"/>
            <a:r>
              <a:rPr lang="tr-TR" sz="2000" dirty="0">
                <a:latin typeface="Calibri" panose="020F0502020204030204" pitchFamily="34" charset="0"/>
                <a:cs typeface="Calibri" panose="020F0502020204030204" pitchFamily="34" charset="0"/>
              </a:rPr>
              <a:t>Tüm slaytlarda dengeli biçimde görsel öğeler kullanılabilir.</a:t>
            </a:r>
          </a:p>
        </p:txBody>
      </p:sp>
      <p:sp>
        <p:nvSpPr>
          <p:cNvPr id="4" name="Slayt Numarası Yer Tutucusu 3">
            <a:extLst>
              <a:ext uri="{FF2B5EF4-FFF2-40B4-BE49-F238E27FC236}">
                <a16:creationId xmlns:a16="http://schemas.microsoft.com/office/drawing/2014/main" id="{9E86E084-2DC4-80C6-4728-6A7C89B8DBAD}"/>
              </a:ext>
            </a:extLst>
          </p:cNvPr>
          <p:cNvSpPr>
            <a:spLocks noGrp="1"/>
          </p:cNvSpPr>
          <p:nvPr>
            <p:ph type="sldNum" sz="quarter" idx="12"/>
          </p:nvPr>
        </p:nvSpPr>
        <p:spPr/>
        <p:txBody>
          <a:bodyPr/>
          <a:lstStyle/>
          <a:p>
            <a:fld id="{D57F1E4F-1CFF-5643-939E-217C01CDF565}" type="slidenum">
              <a:rPr lang="en-US" sz="1050"/>
              <a:pPr/>
              <a:t>9</a:t>
            </a:fld>
            <a:endParaRPr lang="en-US" sz="1050" dirty="0"/>
          </a:p>
        </p:txBody>
      </p:sp>
      <p:sp>
        <p:nvSpPr>
          <p:cNvPr id="9" name="Unvan 1">
            <a:extLst>
              <a:ext uri="{FF2B5EF4-FFF2-40B4-BE49-F238E27FC236}">
                <a16:creationId xmlns:a16="http://schemas.microsoft.com/office/drawing/2014/main" id="{25F13B51-8E51-703B-9DEF-D52A97EE0A9A}"/>
              </a:ext>
            </a:extLst>
          </p:cNvPr>
          <p:cNvSpPr txBox="1">
            <a:spLocks/>
          </p:cNvSpPr>
          <p:nvPr/>
        </p:nvSpPr>
        <p:spPr bwMode="gray">
          <a:xfrm>
            <a:off x="5930729" y="1280884"/>
            <a:ext cx="1893726" cy="298449"/>
          </a:xfrm>
          <a:prstGeom prst="rect">
            <a:avLst/>
          </a:prstGeom>
        </p:spPr>
        <p:txBody>
          <a:bodyPr vert="horz" lIns="68580" tIns="34290" rIns="68580" bIns="3429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tr-TR" sz="900" i="1" dirty="0">
                <a:solidFill>
                  <a:schemeClr val="bg1">
                    <a:lumMod val="95000"/>
                  </a:schemeClr>
                </a:solidFill>
              </a:rPr>
              <a:t>Ali VELİ</a:t>
            </a:r>
            <a:br>
              <a:rPr lang="tr-TR" sz="750" dirty="0">
                <a:solidFill>
                  <a:schemeClr val="bg1">
                    <a:lumMod val="95000"/>
                  </a:schemeClr>
                </a:solidFill>
              </a:rPr>
            </a:br>
            <a:endParaRPr lang="en-US" sz="750" dirty="0">
              <a:solidFill>
                <a:schemeClr val="bg1">
                  <a:lumMod val="95000"/>
                </a:schemeClr>
              </a:solidFill>
            </a:endParaRPr>
          </a:p>
        </p:txBody>
      </p:sp>
      <p:sp>
        <p:nvSpPr>
          <p:cNvPr id="6" name="Title 5">
            <a:extLst>
              <a:ext uri="{FF2B5EF4-FFF2-40B4-BE49-F238E27FC236}">
                <a16:creationId xmlns:a16="http://schemas.microsoft.com/office/drawing/2014/main" id="{0C47ED60-8C78-DE54-CA93-1E6CE9697FA5}"/>
              </a:ext>
            </a:extLst>
          </p:cNvPr>
          <p:cNvSpPr>
            <a:spLocks noGrp="1"/>
          </p:cNvSpPr>
          <p:nvPr>
            <p:ph type="title"/>
          </p:nvPr>
        </p:nvSpPr>
        <p:spPr/>
        <p:txBody>
          <a:bodyPr/>
          <a:lstStyle/>
          <a:p>
            <a:r>
              <a:rPr lang="tr-TR" sz="3200" dirty="0"/>
              <a:t>Uygulamanın Tanıtımı </a:t>
            </a:r>
          </a:p>
        </p:txBody>
      </p:sp>
    </p:spTree>
    <p:extLst>
      <p:ext uri="{BB962C8B-B14F-4D97-AF65-F5344CB8AC3E}">
        <p14:creationId xmlns:p14="http://schemas.microsoft.com/office/powerpoint/2010/main" val="3045041960"/>
      </p:ext>
    </p:extLst>
  </p:cSld>
  <p:clrMapOvr>
    <a:masterClrMapping/>
  </p:clrMapOvr>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unu1" id="{8726E870-6B55-4993-B173-C1955522032C}" vid="{39669771-7DC0-4038-AD34-67DC5E4A088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Seminer Raporu Hazırlama</Template>
  <TotalTime>281</TotalTime>
  <Words>831</Words>
  <Application>Microsoft Office PowerPoint</Application>
  <PresentationFormat>On-screen Show (4:3)</PresentationFormat>
  <Paragraphs>75</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Varsayılan Tasarım</vt:lpstr>
      <vt:lpstr>PowerPoint Presentation</vt:lpstr>
      <vt:lpstr>Sunum Akışı</vt:lpstr>
      <vt:lpstr>Projenin Amacı </vt:lpstr>
      <vt:lpstr>Motivasyon</vt:lpstr>
      <vt:lpstr>Problem Tanımı</vt:lpstr>
      <vt:lpstr>Önerilen Yöntemler</vt:lpstr>
      <vt:lpstr>Çalışmanın Katkısı ve Nitelikleri </vt:lpstr>
      <vt:lpstr>Çalışmanın Sistem Blok Şeması, Yazılım Mimarisi </vt:lpstr>
      <vt:lpstr>Uygulamanın Tanıtımı </vt:lpstr>
      <vt:lpstr>Akış Şeması</vt:lpstr>
      <vt:lpstr>Görsel Kullanımı</vt:lpstr>
      <vt:lpstr>Bitiş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FIRAT ÜNİVERSİTESİ MÜHENDİSLİK FAKÜLTESİ YAZILIM MÜHENDİSLİĞİ  MESLEKİ UYGULAMA SUNUMU</dc:title>
  <dc:creator>özgür karaduman</dc:creator>
  <cp:lastModifiedBy>Suleyman Akturk</cp:lastModifiedBy>
  <cp:revision>43</cp:revision>
  <dcterms:created xsi:type="dcterms:W3CDTF">2021-12-30T13:05:48Z</dcterms:created>
  <dcterms:modified xsi:type="dcterms:W3CDTF">2026-04-01T21:24:02Z</dcterms:modified>
</cp:coreProperties>
</file>